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306" y="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362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3833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6708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46128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88742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9114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9001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85580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5977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11224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26313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628BA-B156-4DF9-A100-B4328F9B39E5}" type="datetimeFigureOut">
              <a:rPr lang="es-ES_tradnl" smtClean="0"/>
              <a:t>12/09/2018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310A7-A096-48D5-92DC-27132C0C850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5820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ES_tradnl" sz="3200" dirty="0" smtClean="0"/>
              <a:t/>
            </a:r>
            <a:br>
              <a:rPr lang="es-ES_tradnl" sz="3200" dirty="0" smtClean="0"/>
            </a:br>
            <a:r>
              <a:rPr lang="es-ES_tradnl" sz="3200" dirty="0" smtClean="0"/>
              <a:t>BIENVENIDOS </a:t>
            </a:r>
            <a:r>
              <a:rPr lang="es-ES_tradnl" sz="3200" dirty="0"/>
              <a:t>A LA </a:t>
            </a:r>
            <a:br>
              <a:rPr lang="es-ES_tradnl" sz="3200" dirty="0"/>
            </a:br>
            <a:r>
              <a:rPr lang="es-ES_tradnl" sz="3200" dirty="0"/>
              <a:t>ASAMBLEA GENERAL DE DELEGADOS </a:t>
            </a:r>
            <a:br>
              <a:rPr lang="es-ES_tradnl" sz="3200" dirty="0"/>
            </a:br>
            <a:endParaRPr lang="es-ES_tradnl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es-ES_tradnl" dirty="0"/>
          </a:p>
        </p:txBody>
      </p:sp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76872"/>
            <a:ext cx="4104456" cy="3168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8167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ES_tradnl" dirty="0" smtClean="0"/>
              <a:t>OBJETIVOS DE ESTA REUNIÓN: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s-ES_tradnl" dirty="0" smtClean="0"/>
              <a:t>1º. CONFORMAR                  </a:t>
            </a:r>
          </a:p>
          <a:p>
            <a:pPr marL="0" indent="0">
              <a:buNone/>
            </a:pPr>
            <a:r>
              <a:rPr lang="es-ES_tradnl" dirty="0" smtClean="0"/>
              <a:t>       EL CONSEJO DE</a:t>
            </a:r>
          </a:p>
          <a:p>
            <a:pPr marL="0" indent="0">
              <a:buNone/>
            </a:pPr>
            <a:r>
              <a:rPr lang="es-ES_tradnl" dirty="0" smtClean="0"/>
              <a:t>       PADRES DE </a:t>
            </a:r>
          </a:p>
          <a:p>
            <a:pPr marL="0" indent="0">
              <a:buNone/>
            </a:pPr>
            <a:r>
              <a:rPr lang="es-ES_tradnl" dirty="0" smtClean="0"/>
              <a:t>       FAMILIA.</a:t>
            </a:r>
          </a:p>
          <a:p>
            <a:pPr marL="0" indent="0">
              <a:buNone/>
            </a:pPr>
            <a:r>
              <a:rPr lang="es-ES_tradnl" dirty="0" smtClean="0"/>
              <a:t>1 POR CADA GRADO,</a:t>
            </a:r>
          </a:p>
          <a:p>
            <a:pPr marL="0" indent="0">
              <a:buNone/>
            </a:pPr>
            <a:r>
              <a:rPr lang="es-ES_tradnl" dirty="0" smtClean="0"/>
              <a:t>Y SU RESPECTIVO</a:t>
            </a:r>
          </a:p>
          <a:p>
            <a:pPr marL="0" indent="0">
              <a:buNone/>
            </a:pPr>
            <a:r>
              <a:rPr lang="es-ES_tradnl" dirty="0" smtClean="0"/>
              <a:t>SUPLENTE.</a:t>
            </a:r>
          </a:p>
          <a:p>
            <a:pPr marL="0" indent="0">
              <a:buNone/>
            </a:pPr>
            <a:endParaRPr lang="es-ES_trad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3152775" cy="35718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14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ES_tradnl" dirty="0" smtClean="0"/>
              <a:t>FUNCIONES DEL CONSEJO DE PADRES: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tx2"/>
                </a:solidFill>
              </a:rPr>
              <a:t>COOPERAR EN TODAS LAS ACTIVIDADES DE LA INSTITUCIÓN.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rgbClr val="00B050"/>
                </a:solidFill>
              </a:rPr>
              <a:t>DE LA MANO DE LA RECTORA GESTIONAR RECURSOS Y ACTIVIDADES A FAVOR DEL BIENESTAR INSTITUCIONAL</a:t>
            </a:r>
            <a:r>
              <a:rPr lang="es-ES_tradnl" sz="2400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rgbClr val="7030A0"/>
                </a:solidFill>
              </a:rPr>
              <a:t>SER VEEDORES DEL CUMPLIMIENTO DEL P.E.I.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REUNIRSE CON LOS PADRES DE FAMILIA DEL GRADO QUE REPRESENTAN PARA RECOGER LAS INQUIETUDES, NECESIDADES Y PROPUESTAS DE SOLUCIÓN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ASISTIR  PUNTUALMENTE A LAS REUNIONES DURANTE EL AÑO.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>
                <a:solidFill>
                  <a:srgbClr val="FF0000"/>
                </a:solidFill>
              </a:rPr>
              <a:t>ELEGIR LOS DOS REPRESENTANTES DE LOS PADRES DE FAMILIA AL CONSEJO DIRECTIVO.</a:t>
            </a:r>
            <a:endParaRPr lang="es-ES_trad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09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ES_tradnl" dirty="0" smtClean="0"/>
              <a:t>OBJETIVOS DE ESTA REUNIÓN:</a:t>
            </a:r>
            <a:endParaRPr lang="es-ES_tradnl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r>
              <a:rPr lang="es-ES_tradnl" dirty="0" smtClean="0"/>
              <a:t>2º. CONSEJO    DE </a:t>
            </a:r>
          </a:p>
          <a:p>
            <a:pPr marL="0" indent="0">
              <a:buNone/>
            </a:pPr>
            <a:r>
              <a:rPr lang="es-ES_tradnl" dirty="0" smtClean="0"/>
              <a:t>        POLITICA    </a:t>
            </a:r>
          </a:p>
          <a:p>
            <a:pPr marL="0" indent="0">
              <a:buNone/>
            </a:pPr>
            <a:r>
              <a:rPr lang="es-ES_tradnl" dirty="0" smtClean="0"/>
              <a:t>          EVALUATIVA.</a:t>
            </a:r>
            <a:endParaRPr lang="es-ES_tradnl" dirty="0"/>
          </a:p>
        </p:txBody>
      </p:sp>
      <p:pic>
        <p:nvPicPr>
          <p:cNvPr id="6" name="5 Imagen" descr="http://www.huachoenlinea.com/wp-content/uploads/2013/09/Padre-de-familia-o-maestro-no-puedes-dejar-de-leer-esto-As%C3%AD-est%C3%A1-la-educaci%C3%B3n-de-hoy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32856"/>
            <a:ext cx="3238500" cy="33337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55679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ES_tradnl" dirty="0" smtClean="0"/>
              <a:t>FUNCIONES DEL CONSEJO DE POLÍTICA EVALUATIVA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_tradnl" sz="2400" dirty="0" smtClean="0"/>
              <a:t>PARTICIPAR EN EL ANÁLISIS DEL RENDIMIENTO ACADÉMICO Y COMPORTAMIENTO SOCIAL DE  LOS ESTUDIANTES DE CADA GRADO.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/>
              <a:t>PROPONER ACCIONES PARA SOLUCIONAR LAS DIFICULTADES EXISTENTES.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/>
              <a:t>INFORMAR A LOS DEMÁS PADRES DE FAMILIA Y A LOS ESTUDIANTES DEL CURSO, LO ACORDADO EN LA REUNIÓN.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/>
              <a:t>SER VOCERO DE LAS INQUIETUDES DE LOS PADRES DE FAMILIA DEL CURSO QUE REPRESENTA.</a:t>
            </a:r>
          </a:p>
          <a:p>
            <a:pPr>
              <a:buFont typeface="Wingdings" pitchFamily="2" charset="2"/>
              <a:buChar char="ü"/>
            </a:pPr>
            <a:r>
              <a:rPr lang="es-ES_tradnl" sz="2400" dirty="0" smtClean="0"/>
              <a:t>ASISTIR PUNTUALMENTE A LAS REUNIONES DURANTE EL AÑO.</a:t>
            </a:r>
          </a:p>
          <a:p>
            <a:pPr>
              <a:buFont typeface="Wingdings" pitchFamily="2" charset="2"/>
              <a:buChar char="ü"/>
            </a:pPr>
            <a:endParaRPr lang="es-ES_tradnl" dirty="0" smtClean="0"/>
          </a:p>
          <a:p>
            <a:pPr>
              <a:buFont typeface="Wingdings" pitchFamily="2" charset="2"/>
              <a:buChar char="ü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0546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ES_tradnl" dirty="0" smtClean="0"/>
              <a:t>OBJETIVOS DE ESTA REUNIÓN: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r>
              <a:rPr lang="es-ES_tradnl" dirty="0" smtClean="0"/>
              <a:t>3º. INTEGRAR  LA     </a:t>
            </a:r>
          </a:p>
          <a:p>
            <a:pPr marL="0" indent="0">
              <a:buNone/>
            </a:pPr>
            <a:r>
              <a:rPr lang="es-ES_tradnl" dirty="0" smtClean="0"/>
              <a:t>        COMISIÓN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      DE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       CONVIVENCIA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          ESCOLAR.</a:t>
            </a:r>
            <a:endParaRPr lang="es-ES_trad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32856"/>
            <a:ext cx="4019550" cy="340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01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ES_tradnl" dirty="0" smtClean="0"/>
              <a:t>FUNCIONES DE LA COMISIÓN DE CONVIVENCIA: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_tradnl" dirty="0" smtClean="0"/>
              <a:t>ANALIZAR LAS FALTAS E INCUMPLIMIENTOS AL MANUAL DE CONVIVENCIA.</a:t>
            </a:r>
          </a:p>
          <a:p>
            <a:pPr>
              <a:buFont typeface="Wingdings" pitchFamily="2" charset="2"/>
              <a:buChar char="ü"/>
            </a:pPr>
            <a:r>
              <a:rPr lang="es-ES_tradnl" dirty="0" smtClean="0"/>
              <a:t>LLEVAR A LA REUNIÓN LAS INQUIETUDES DE PADRES Y ESTUDIANTES.</a:t>
            </a:r>
          </a:p>
          <a:p>
            <a:pPr>
              <a:buFont typeface="Wingdings" pitchFamily="2" charset="2"/>
              <a:buChar char="ü"/>
            </a:pPr>
            <a:r>
              <a:rPr lang="es-ES_tradnl" dirty="0" smtClean="0"/>
              <a:t>PARTICIPAR EN LA BUSQUEDA DE LA SOLUCIÓN PACÍFICA DE LOS CONFLICTOS.</a:t>
            </a:r>
          </a:p>
          <a:p>
            <a:pPr>
              <a:buFont typeface="Wingdings" pitchFamily="2" charset="2"/>
              <a:buChar char="ü"/>
            </a:pPr>
            <a:r>
              <a:rPr lang="es-ES_tradnl" dirty="0" smtClean="0"/>
              <a:t>ASISTIR PUNTUALMENTE A LAS REUNIONES DURANTE EL AÑO.</a:t>
            </a:r>
          </a:p>
          <a:p>
            <a:pPr>
              <a:buFont typeface="Wingdings" pitchFamily="2" charset="2"/>
              <a:buChar char="ü"/>
            </a:pPr>
            <a:endParaRPr lang="es-ES_tradnl" dirty="0" smtClean="0"/>
          </a:p>
          <a:p>
            <a:pPr>
              <a:buFont typeface="Wingdings" pitchFamily="2" charset="2"/>
              <a:buChar char="ü"/>
            </a:pPr>
            <a:endParaRPr lang="es-ES_tradnl" dirty="0" smtClean="0"/>
          </a:p>
          <a:p>
            <a:pPr>
              <a:buFont typeface="Wingdings" pitchFamily="2" charset="2"/>
              <a:buChar char="ü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26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ES_tradnl" dirty="0" smtClean="0"/>
              <a:t>OBJETIVOS DE ESTA REUNIÓN: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4º. INTEGRAR EL COMITÉ  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   DE MANTENIMIENTO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    Y ORNAMENTACIÓN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    DELA PLANTA FÍSICA.</a:t>
            </a:r>
            <a:endParaRPr lang="es-ES_trad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88840"/>
            <a:ext cx="3495675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13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_tradnl" sz="3200" dirty="0" smtClean="0"/>
              <a:t>FUNCIONES DEL COMITÉ DE MANTENIMIENTO Y ORNAMENTACIÓN DE LA PLANTA FÍSICA:</a:t>
            </a:r>
            <a:endParaRPr lang="es-ES_tradn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s-ES_tradnl" dirty="0" smtClean="0"/>
              <a:t>LIDERAR BRIGADAS DE  ASEO Y ADECUACIÓN DE ESPACIÓS.</a:t>
            </a:r>
          </a:p>
          <a:p>
            <a:pPr>
              <a:buFont typeface="Wingdings" pitchFamily="2" charset="2"/>
              <a:buChar char="ü"/>
            </a:pPr>
            <a:r>
              <a:rPr lang="es-ES_tradnl" dirty="0" smtClean="0"/>
              <a:t>INTEGRAR EQUIPOS DE TRABAJO PARA EL MANTENIMIENTO Y CONSERVACIÓN DE JARDINES, AUDITORIOS, CANCHAS, CUNETAS, PRADOS, AULAS Y BATERÍAS SANITARIAS.</a:t>
            </a:r>
          </a:p>
          <a:p>
            <a:pPr>
              <a:buFont typeface="Wingdings" pitchFamily="2" charset="2"/>
              <a:buChar char="ü"/>
            </a:pPr>
            <a:r>
              <a:rPr lang="es-ES_tradnl" dirty="0" smtClean="0"/>
              <a:t>PARTICIPAR CON SUS HIJOS EN TODAS LAS ACTIVIDADES DE EMBELLECIMIENTO DE LA INSTITUCIÓN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5215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344</Words>
  <Application>Microsoft Office PowerPoint</Application>
  <PresentationFormat>Presentación en pantalla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 BIENVENIDOS A LA  ASAMBLEA GENERAL DE DELEGADOS  </vt:lpstr>
      <vt:lpstr>OBJETIVOS DE ESTA REUNIÓN:</vt:lpstr>
      <vt:lpstr>FUNCIONES DEL CONSEJO DE PADRES:</vt:lpstr>
      <vt:lpstr>OBJETIVOS DE ESTA REUNIÓN:</vt:lpstr>
      <vt:lpstr>FUNCIONES DEL CONSEJO DE POLÍTICA EVALUATIVA</vt:lpstr>
      <vt:lpstr>OBJETIVOS DE ESTA REUNIÓN:</vt:lpstr>
      <vt:lpstr>FUNCIONES DE LA COMISIÓN DE CONVIVENCIA:</vt:lpstr>
      <vt:lpstr>OBJETIVOS DE ESTA REUNIÓN:</vt:lpstr>
      <vt:lpstr>FUNCIONES DEL COMITÉ DE MANTENIMIENTO Y ORNAMENTACIÓN DE LA PLANTA FÍSICA: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BIENVENIDOS A LA  ASAMBLEA GENERAL DE DELEGADOS 2014</dc:title>
  <dc:creator>WinuE</dc:creator>
  <cp:lastModifiedBy>ESTUDIANTES</cp:lastModifiedBy>
  <cp:revision>11</cp:revision>
  <dcterms:created xsi:type="dcterms:W3CDTF">2014-02-15T02:15:16Z</dcterms:created>
  <dcterms:modified xsi:type="dcterms:W3CDTF">2018-09-13T00:11:29Z</dcterms:modified>
</cp:coreProperties>
</file>