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9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pic>
        <p:nvPicPr>
          <p:cNvPr id="11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14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F217-D839-4A90-8F9A-2CCD0D1A79CC}" type="datetimeFigureOut">
              <a:rPr lang="es-CO" smtClean="0"/>
              <a:t>11/09/2018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FCD7-85B8-4EE7-BBED-8A8877010CF0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5092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3068960"/>
            <a:ext cx="5637312" cy="782960"/>
          </a:xfrm>
        </p:spPr>
        <p:txBody>
          <a:bodyPr>
            <a:noAutofit/>
          </a:bodyPr>
          <a:lstStyle/>
          <a:p>
            <a:r>
              <a:rPr lang="es-CO" sz="4000" dirty="0" smtClean="0"/>
              <a:t/>
            </a:r>
            <a:br>
              <a:rPr lang="es-CO" sz="4000" dirty="0" smtClean="0"/>
            </a:br>
            <a:r>
              <a:rPr lang="es-CO" sz="4000" dirty="0"/>
              <a:t/>
            </a:r>
            <a:br>
              <a:rPr lang="es-CO" sz="4000" dirty="0"/>
            </a:br>
            <a:r>
              <a:rPr lang="es-CO" sz="4000" dirty="0" smtClean="0"/>
              <a:t/>
            </a:r>
            <a:br>
              <a:rPr lang="es-CO" sz="4000" dirty="0" smtClean="0"/>
            </a:br>
            <a:r>
              <a:rPr lang="es-CO" sz="4000" dirty="0"/>
              <a:t/>
            </a:r>
            <a:br>
              <a:rPr lang="es-CO" sz="4000" dirty="0"/>
            </a:br>
            <a:r>
              <a:rPr lang="es-CO" sz="4000" dirty="0" smtClean="0"/>
              <a:t/>
            </a:r>
            <a:br>
              <a:rPr lang="es-CO" sz="4000" dirty="0" smtClean="0"/>
            </a:br>
            <a:r>
              <a:rPr lang="es-CO" sz="2400" b="1" dirty="0" smtClean="0"/>
              <a:t>GENERALIDADES DE LA AUTOEVALUACIÓN DE ESTABLECIMIENTOS E. PRIVADOS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2946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424936" cy="489654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7984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5"/>
          <a:stretch/>
        </p:blipFill>
        <p:spPr bwMode="auto">
          <a:xfrm>
            <a:off x="395535" y="692696"/>
            <a:ext cx="7905085" cy="489654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053" name="Picture 5" descr="Resultado de imagen para autoevaluacion institucional colegios privados 2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0"/>
            <a:ext cx="2705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7524328" y="4581128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548998" y="4432223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O" dirty="0" smtClean="0"/>
              <a:t>«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371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7524328" y="4437112"/>
            <a:ext cx="8640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341852" y="430596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«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980728"/>
            <a:ext cx="8352929" cy="46805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315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9"/>
            <a:ext cx="8229600" cy="41044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0" algn="just">
              <a:buNone/>
            </a:pPr>
            <a:r>
              <a:rPr lang="es-CO" sz="2400" b="1" dirty="0"/>
              <a:t>1. </a:t>
            </a:r>
            <a:r>
              <a:rPr lang="es-CO" sz="2000" b="1" dirty="0"/>
              <a:t>Libertad Regulada</a:t>
            </a:r>
            <a:r>
              <a:rPr lang="es-CO" sz="2000" dirty="0"/>
              <a:t>: Se clasifican en este régimen los colegios y jardines que obtienen mayor puntaje en su </a:t>
            </a:r>
            <a:r>
              <a:rPr lang="es-CO" sz="2000" dirty="0" smtClean="0"/>
              <a:t>autoevaluación</a:t>
            </a:r>
          </a:p>
          <a:p>
            <a:pPr indent="0" algn="just">
              <a:buNone/>
            </a:pPr>
            <a:r>
              <a:rPr lang="es-CO" sz="2000" b="1" dirty="0" smtClean="0"/>
              <a:t>2</a:t>
            </a:r>
            <a:r>
              <a:rPr lang="es-CO" sz="2000" b="1" dirty="0"/>
              <a:t>. Libertad Vigilada</a:t>
            </a:r>
            <a:r>
              <a:rPr lang="es-CO" sz="2000" dirty="0"/>
              <a:t>: </a:t>
            </a:r>
            <a:r>
              <a:rPr lang="es-CO" sz="2000" dirty="0" smtClean="0"/>
              <a:t>Colegios </a:t>
            </a:r>
            <a:r>
              <a:rPr lang="es-CO" sz="2000" dirty="0"/>
              <a:t>y jardines que obtienen puntajes intermedios en su autoevaluación y superan los puntajes requeridos en los indicadores prioritarios. </a:t>
            </a:r>
          </a:p>
          <a:p>
            <a:pPr indent="0" algn="just">
              <a:buNone/>
            </a:pPr>
            <a:r>
              <a:rPr lang="es-CO" sz="2000" b="1" dirty="0"/>
              <a:t>3. Régimen </a:t>
            </a:r>
            <a:r>
              <a:rPr lang="es-CO" sz="2000" b="1" dirty="0" smtClean="0"/>
              <a:t>Controlado</a:t>
            </a:r>
            <a:r>
              <a:rPr lang="es-CO" sz="2000" dirty="0" smtClean="0"/>
              <a:t>: Colegios </a:t>
            </a:r>
            <a:r>
              <a:rPr lang="es-CO" sz="2000" dirty="0"/>
              <a:t>que obtienen más bajos puntajes en su autoevaluación o no superan los puntajes requeridos en los indicadores prioritarios. </a:t>
            </a:r>
            <a:endParaRPr lang="es-CO" sz="2000" dirty="0"/>
          </a:p>
        </p:txBody>
      </p:sp>
      <p:sp>
        <p:nvSpPr>
          <p:cNvPr id="2" name="1 Rectángulo"/>
          <p:cNvSpPr/>
          <p:nvPr/>
        </p:nvSpPr>
        <p:spPr>
          <a:xfrm>
            <a:off x="683568" y="476672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/>
              <a:t>De acuerdo con la información proporcionada por los colegios y jardines, la aplicación EVI los clasifica en alguno de los tres regímenes definidos en el artículo 202 de la Ley 115 de 1994: 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6473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/>
          <a:lstStyle/>
          <a:p>
            <a:r>
              <a:rPr lang="es-CO" dirty="0"/>
              <a:t>También se clasifican en este régimen quienes entreguen información falsa o no presenten su autoevaluación antes de iniciar clases. </a:t>
            </a: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20" y="476672"/>
            <a:ext cx="7992889" cy="4176464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4" name="3 Rectángulo"/>
          <p:cNvSpPr/>
          <p:nvPr/>
        </p:nvSpPr>
        <p:spPr>
          <a:xfrm>
            <a:off x="827584" y="5085184"/>
            <a:ext cx="5256584" cy="1015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CO" sz="2000" dirty="0">
                <a:solidFill>
                  <a:schemeClr val="tx1"/>
                </a:solidFill>
              </a:rPr>
              <a:t>También se clasifican en este régimen quienes entreguen información falsa o no presenten su autoevaluación antes de iniciar clases. </a:t>
            </a:r>
            <a:endParaRPr lang="es-CO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14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700807"/>
            <a:ext cx="8424936" cy="417646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124" name="Picture 4" descr="Resultado de imagen para PLANES DE MEJORA COLEGIOS PRIVAD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39"/>
            <a:ext cx="2857500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57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412776"/>
            <a:ext cx="7416824" cy="352839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0" algn="just">
              <a:buNone/>
            </a:pPr>
            <a:r>
              <a:rPr lang="es-CO" sz="2000" dirty="0">
                <a:solidFill>
                  <a:schemeClr val="tx1"/>
                </a:solidFill>
              </a:rPr>
              <a:t>P</a:t>
            </a:r>
            <a:r>
              <a:rPr lang="es-CO" sz="2000" dirty="0" smtClean="0">
                <a:solidFill>
                  <a:schemeClr val="tx1"/>
                </a:solidFill>
              </a:rPr>
              <a:t>ara </a:t>
            </a:r>
            <a:r>
              <a:rPr lang="es-CO" sz="2000" dirty="0">
                <a:solidFill>
                  <a:schemeClr val="tx1"/>
                </a:solidFill>
              </a:rPr>
              <a:t>el logro de este objetivo el Ministerio de Educación ha diseñado el curso virtual “Colegios que Mejoran”, disponible en el sitio educativo de los colegios y jardines privados: www.colombiaaprende.edu.co/educacionprivada. A este podrán inscribirse los equipos de mejora de los establecimientos </a:t>
            </a:r>
            <a:r>
              <a:rPr lang="es-CO" sz="2000" dirty="0" smtClean="0">
                <a:solidFill>
                  <a:schemeClr val="tx1"/>
                </a:solidFill>
              </a:rPr>
              <a:t>educativos.</a:t>
            </a:r>
            <a:endParaRPr lang="es-CO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274</TotalTime>
  <Words>195</Words>
  <Application>Microsoft Office PowerPoint</Application>
  <PresentationFormat>Presentación en pantalla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Alta costura</vt:lpstr>
      <vt:lpstr>     GENERALIDADES DE LA AUTOEVALUACIÓN DE ESTABLECIMIENTOS E. PRIVADOS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Angie Cordoba</dc:creator>
  <cp:lastModifiedBy>Alcaldia</cp:lastModifiedBy>
  <cp:revision>18</cp:revision>
  <dcterms:created xsi:type="dcterms:W3CDTF">2016-01-18T16:51:07Z</dcterms:created>
  <dcterms:modified xsi:type="dcterms:W3CDTF">2018-09-11T22:04:07Z</dcterms:modified>
</cp:coreProperties>
</file>