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21" r:id="rId2"/>
    <p:sldMasterId id="2147483709" r:id="rId3"/>
    <p:sldMasterId id="2147483745" r:id="rId4"/>
    <p:sldMasterId id="2147483733" r:id="rId5"/>
    <p:sldMasterId id="2147483697" r:id="rId6"/>
    <p:sldMasterId id="2147483685" r:id="rId7"/>
  </p:sldMasterIdLst>
  <p:notesMasterIdLst>
    <p:notesMasterId r:id="rId134"/>
  </p:notesMasterIdLst>
  <p:sldIdLst>
    <p:sldId id="256" r:id="rId8"/>
    <p:sldId id="257" r:id="rId9"/>
    <p:sldId id="258" r:id="rId10"/>
    <p:sldId id="260" r:id="rId11"/>
    <p:sldId id="266" r:id="rId12"/>
    <p:sldId id="267" r:id="rId13"/>
    <p:sldId id="268" r:id="rId14"/>
    <p:sldId id="269" r:id="rId15"/>
    <p:sldId id="273" r:id="rId16"/>
    <p:sldId id="401" r:id="rId17"/>
    <p:sldId id="402" r:id="rId18"/>
    <p:sldId id="403" r:id="rId19"/>
    <p:sldId id="452" r:id="rId20"/>
    <p:sldId id="453" r:id="rId21"/>
    <p:sldId id="454" r:id="rId22"/>
    <p:sldId id="455" r:id="rId23"/>
    <p:sldId id="456" r:id="rId24"/>
    <p:sldId id="457" r:id="rId25"/>
    <p:sldId id="458" r:id="rId26"/>
    <p:sldId id="459" r:id="rId27"/>
    <p:sldId id="460" r:id="rId28"/>
    <p:sldId id="461" r:id="rId29"/>
    <p:sldId id="462" r:id="rId30"/>
    <p:sldId id="463" r:id="rId31"/>
    <p:sldId id="464" r:id="rId32"/>
    <p:sldId id="465" r:id="rId33"/>
    <p:sldId id="466" r:id="rId34"/>
    <p:sldId id="467" r:id="rId35"/>
    <p:sldId id="468" r:id="rId36"/>
    <p:sldId id="469" r:id="rId37"/>
    <p:sldId id="470" r:id="rId38"/>
    <p:sldId id="471" r:id="rId39"/>
    <p:sldId id="472" r:id="rId40"/>
    <p:sldId id="473" r:id="rId41"/>
    <p:sldId id="474" r:id="rId42"/>
    <p:sldId id="475" r:id="rId43"/>
    <p:sldId id="476" r:id="rId44"/>
    <p:sldId id="477" r:id="rId45"/>
    <p:sldId id="478" r:id="rId46"/>
    <p:sldId id="479" r:id="rId47"/>
    <p:sldId id="480" r:id="rId48"/>
    <p:sldId id="481" r:id="rId49"/>
    <p:sldId id="482" r:id="rId50"/>
    <p:sldId id="483" r:id="rId51"/>
    <p:sldId id="484" r:id="rId52"/>
    <p:sldId id="485" r:id="rId53"/>
    <p:sldId id="486" r:id="rId54"/>
    <p:sldId id="487" r:id="rId55"/>
    <p:sldId id="488" r:id="rId56"/>
    <p:sldId id="346" r:id="rId57"/>
    <p:sldId id="347" r:id="rId58"/>
    <p:sldId id="348" r:id="rId59"/>
    <p:sldId id="357" r:id="rId60"/>
    <p:sldId id="359" r:id="rId61"/>
    <p:sldId id="360" r:id="rId62"/>
    <p:sldId id="451" r:id="rId63"/>
    <p:sldId id="362" r:id="rId64"/>
    <p:sldId id="446" r:id="rId65"/>
    <p:sldId id="332" r:id="rId66"/>
    <p:sldId id="437" r:id="rId67"/>
    <p:sldId id="448" r:id="rId68"/>
    <p:sldId id="263" r:id="rId69"/>
    <p:sldId id="264" r:id="rId70"/>
    <p:sldId id="265" r:id="rId71"/>
    <p:sldId id="262" r:id="rId72"/>
    <p:sldId id="445" r:id="rId73"/>
    <p:sldId id="333" r:id="rId74"/>
    <p:sldId id="311" r:id="rId75"/>
    <p:sldId id="400" r:id="rId76"/>
    <p:sldId id="399" r:id="rId77"/>
    <p:sldId id="312" r:id="rId78"/>
    <p:sldId id="313" r:id="rId79"/>
    <p:sldId id="314" r:id="rId80"/>
    <p:sldId id="449" r:id="rId81"/>
    <p:sldId id="315" r:id="rId82"/>
    <p:sldId id="316" r:id="rId83"/>
    <p:sldId id="317" r:id="rId84"/>
    <p:sldId id="318" r:id="rId85"/>
    <p:sldId id="450" r:id="rId86"/>
    <p:sldId id="319" r:id="rId87"/>
    <p:sldId id="320" r:id="rId88"/>
    <p:sldId id="321" r:id="rId89"/>
    <p:sldId id="322" r:id="rId90"/>
    <p:sldId id="323" r:id="rId91"/>
    <p:sldId id="324" r:id="rId92"/>
    <p:sldId id="325" r:id="rId93"/>
    <p:sldId id="326" r:id="rId94"/>
    <p:sldId id="327" r:id="rId95"/>
    <p:sldId id="328" r:id="rId96"/>
    <p:sldId id="442" r:id="rId97"/>
    <p:sldId id="329" r:id="rId98"/>
    <p:sldId id="439" r:id="rId99"/>
    <p:sldId id="438" r:id="rId100"/>
    <p:sldId id="440" r:id="rId101"/>
    <p:sldId id="443" r:id="rId102"/>
    <p:sldId id="441" r:id="rId103"/>
    <p:sldId id="331" r:id="rId104"/>
    <p:sldId id="364" r:id="rId105"/>
    <p:sldId id="365" r:id="rId106"/>
    <p:sldId id="367" r:id="rId107"/>
    <p:sldId id="368" r:id="rId108"/>
    <p:sldId id="369" r:id="rId109"/>
    <p:sldId id="370" r:id="rId110"/>
    <p:sldId id="371" r:id="rId111"/>
    <p:sldId id="372" r:id="rId112"/>
    <p:sldId id="373" r:id="rId113"/>
    <p:sldId id="374" r:id="rId114"/>
    <p:sldId id="375" r:id="rId115"/>
    <p:sldId id="376" r:id="rId116"/>
    <p:sldId id="377" r:id="rId117"/>
    <p:sldId id="378" r:id="rId118"/>
    <p:sldId id="379" r:id="rId119"/>
    <p:sldId id="380" r:id="rId120"/>
    <p:sldId id="381" r:id="rId121"/>
    <p:sldId id="382" r:id="rId122"/>
    <p:sldId id="383" r:id="rId123"/>
    <p:sldId id="384" r:id="rId124"/>
    <p:sldId id="385" r:id="rId125"/>
    <p:sldId id="386" r:id="rId126"/>
    <p:sldId id="387" r:id="rId127"/>
    <p:sldId id="388" r:id="rId128"/>
    <p:sldId id="389" r:id="rId129"/>
    <p:sldId id="390" r:id="rId130"/>
    <p:sldId id="391" r:id="rId131"/>
    <p:sldId id="392" r:id="rId132"/>
    <p:sldId id="398" r:id="rId13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ción general" id="{F68678AD-4877-4594-9924-1D0F52FA9372}">
          <p14:sldIdLst>
            <p14:sldId id="256"/>
            <p14:sldId id="257"/>
            <p14:sldId id="258"/>
            <p14:sldId id="260"/>
          </p14:sldIdLst>
        </p14:section>
        <p14:section name="Taller uso de resultados" id="{F1AB30EB-D541-46F5-A539-BB9EFF9EEA75}">
          <p14:sldIdLst>
            <p14:sldId id="266"/>
            <p14:sldId id="267"/>
            <p14:sldId id="268"/>
            <p14:sldId id="269"/>
            <p14:sldId id="273"/>
            <p14:sldId id="401"/>
            <p14:sldId id="402"/>
            <p14:sldId id="403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69"/>
            <p14:sldId id="470"/>
            <p14:sldId id="471"/>
            <p14:sldId id="472"/>
            <p14:sldId id="473"/>
            <p14:sldId id="474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  <p14:sldId id="484"/>
            <p14:sldId id="485"/>
            <p14:sldId id="486"/>
            <p14:sldId id="487"/>
            <p14:sldId id="488"/>
            <p14:sldId id="346"/>
            <p14:sldId id="347"/>
            <p14:sldId id="348"/>
            <p14:sldId id="357"/>
            <p14:sldId id="359"/>
            <p14:sldId id="360"/>
            <p14:sldId id="451"/>
            <p14:sldId id="362"/>
            <p14:sldId id="446"/>
          </p14:sldIdLst>
        </p14:section>
        <p14:section name="Cursos virtuales" id="{E79D54E3-31CD-4195-8C96-7324EEE69BCD}">
          <p14:sldIdLst>
            <p14:sldId id="332"/>
            <p14:sldId id="437"/>
            <p14:sldId id="448"/>
            <p14:sldId id="263"/>
            <p14:sldId id="264"/>
            <p14:sldId id="265"/>
            <p14:sldId id="262"/>
            <p14:sldId id="445"/>
            <p14:sldId id="333"/>
          </p14:sldIdLst>
        </p14:section>
        <p14:section name="Evaluación formativa" id="{7ABA2090-60DA-49C1-804D-6B4F5B319A45}">
          <p14:sldIdLst>
            <p14:sldId id="311"/>
            <p14:sldId id="400"/>
            <p14:sldId id="399"/>
            <p14:sldId id="312"/>
            <p14:sldId id="313"/>
            <p14:sldId id="314"/>
            <p14:sldId id="449"/>
            <p14:sldId id="315"/>
            <p14:sldId id="316"/>
            <p14:sldId id="317"/>
            <p14:sldId id="318"/>
            <p14:sldId id="450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442"/>
            <p14:sldId id="329"/>
            <p14:sldId id="439"/>
            <p14:sldId id="438"/>
            <p14:sldId id="440"/>
            <p14:sldId id="443"/>
            <p14:sldId id="441"/>
          </p14:sldIdLst>
        </p14:section>
        <p14:section name="Evaluaciones internacionales" id="{EA2703C4-CF6B-40CE-B538-EAA92FE55F87}">
          <p14:sldIdLst>
            <p14:sldId id="331"/>
            <p14:sldId id="364"/>
            <p14:sldId id="365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ana godoy mateus" initials="sgm" lastIdx="14" clrIdx="0">
    <p:extLst>
      <p:ext uri="{19B8F6BF-5375-455C-9EA6-DF929625EA0E}">
        <p15:presenceInfo xmlns:p15="http://schemas.microsoft.com/office/powerpoint/2012/main" userId="03aece42a30c8116" providerId="Windows Live"/>
      </p:ext>
    </p:extLst>
  </p:cmAuthor>
  <p:cmAuthor id="2" name="Liliana Gamboa" initials="LG" lastIdx="38" clrIdx="1">
    <p:extLst>
      <p:ext uri="{19B8F6BF-5375-455C-9EA6-DF929625EA0E}">
        <p15:presenceInfo xmlns:p15="http://schemas.microsoft.com/office/powerpoint/2012/main" userId="9781841bf7367e7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9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0" autoAdjust="0"/>
    <p:restoredTop sz="93522" autoAdjust="0"/>
  </p:normalViewPr>
  <p:slideViewPr>
    <p:cSldViewPr snapToGrid="0">
      <p:cViewPr varScale="1">
        <p:scale>
          <a:sx n="63" d="100"/>
          <a:sy n="63" d="100"/>
        </p:scale>
        <p:origin x="13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17" Type="http://schemas.openxmlformats.org/officeDocument/2006/relationships/slide" Target="slides/slide110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12" Type="http://schemas.openxmlformats.org/officeDocument/2006/relationships/slide" Target="slides/slide105.xml"/><Relationship Id="rId133" Type="http://schemas.openxmlformats.org/officeDocument/2006/relationships/slide" Target="slides/slide126.xml"/><Relationship Id="rId138" Type="http://schemas.openxmlformats.org/officeDocument/2006/relationships/theme" Target="theme/theme1.xml"/><Relationship Id="rId16" Type="http://schemas.openxmlformats.org/officeDocument/2006/relationships/slide" Target="slides/slide9.xml"/><Relationship Id="rId107" Type="http://schemas.openxmlformats.org/officeDocument/2006/relationships/slide" Target="slides/slide100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102" Type="http://schemas.openxmlformats.org/officeDocument/2006/relationships/slide" Target="slides/slide95.xml"/><Relationship Id="rId123" Type="http://schemas.openxmlformats.org/officeDocument/2006/relationships/slide" Target="slides/slide116.xml"/><Relationship Id="rId128" Type="http://schemas.openxmlformats.org/officeDocument/2006/relationships/slide" Target="slides/slide12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3.xml"/><Relationship Id="rId95" Type="http://schemas.openxmlformats.org/officeDocument/2006/relationships/slide" Target="slides/slide88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113" Type="http://schemas.openxmlformats.org/officeDocument/2006/relationships/slide" Target="slides/slide106.xml"/><Relationship Id="rId118" Type="http://schemas.openxmlformats.org/officeDocument/2006/relationships/slide" Target="slides/slide111.xml"/><Relationship Id="rId134" Type="http://schemas.openxmlformats.org/officeDocument/2006/relationships/notesMaster" Target="notesMasters/notesMaster1.xml"/><Relationship Id="rId139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93" Type="http://schemas.openxmlformats.org/officeDocument/2006/relationships/slide" Target="slides/slide86.xml"/><Relationship Id="rId98" Type="http://schemas.openxmlformats.org/officeDocument/2006/relationships/slide" Target="slides/slide91.xml"/><Relationship Id="rId121" Type="http://schemas.openxmlformats.org/officeDocument/2006/relationships/slide" Target="slides/slide11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103" Type="http://schemas.openxmlformats.org/officeDocument/2006/relationships/slide" Target="slides/slide96.xml"/><Relationship Id="rId108" Type="http://schemas.openxmlformats.org/officeDocument/2006/relationships/slide" Target="slides/slide101.xml"/><Relationship Id="rId116" Type="http://schemas.openxmlformats.org/officeDocument/2006/relationships/slide" Target="slides/slide109.xml"/><Relationship Id="rId124" Type="http://schemas.openxmlformats.org/officeDocument/2006/relationships/slide" Target="slides/slide117.xml"/><Relationship Id="rId129" Type="http://schemas.openxmlformats.org/officeDocument/2006/relationships/slide" Target="slides/slide122.xml"/><Relationship Id="rId137" Type="http://schemas.openxmlformats.org/officeDocument/2006/relationships/viewProps" Target="view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91" Type="http://schemas.openxmlformats.org/officeDocument/2006/relationships/slide" Target="slides/slide84.xml"/><Relationship Id="rId96" Type="http://schemas.openxmlformats.org/officeDocument/2006/relationships/slide" Target="slides/slide89.xml"/><Relationship Id="rId111" Type="http://schemas.openxmlformats.org/officeDocument/2006/relationships/slide" Target="slides/slide104.xml"/><Relationship Id="rId132" Type="http://schemas.openxmlformats.org/officeDocument/2006/relationships/slide" Target="slides/slide1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6" Type="http://schemas.openxmlformats.org/officeDocument/2006/relationships/slide" Target="slides/slide99.xml"/><Relationship Id="rId114" Type="http://schemas.openxmlformats.org/officeDocument/2006/relationships/slide" Target="slides/slide107.xml"/><Relationship Id="rId119" Type="http://schemas.openxmlformats.org/officeDocument/2006/relationships/slide" Target="slides/slide112.xml"/><Relationship Id="rId127" Type="http://schemas.openxmlformats.org/officeDocument/2006/relationships/slide" Target="slides/slide12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94" Type="http://schemas.openxmlformats.org/officeDocument/2006/relationships/slide" Target="slides/slide87.xml"/><Relationship Id="rId99" Type="http://schemas.openxmlformats.org/officeDocument/2006/relationships/slide" Target="slides/slide92.xml"/><Relationship Id="rId101" Type="http://schemas.openxmlformats.org/officeDocument/2006/relationships/slide" Target="slides/slide94.xml"/><Relationship Id="rId122" Type="http://schemas.openxmlformats.org/officeDocument/2006/relationships/slide" Target="slides/slide115.xml"/><Relationship Id="rId130" Type="http://schemas.openxmlformats.org/officeDocument/2006/relationships/slide" Target="slides/slide123.xml"/><Relationship Id="rId135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109" Type="http://schemas.openxmlformats.org/officeDocument/2006/relationships/slide" Target="slides/slide10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slide" Target="slides/slide90.xml"/><Relationship Id="rId104" Type="http://schemas.openxmlformats.org/officeDocument/2006/relationships/slide" Target="slides/slide97.xml"/><Relationship Id="rId120" Type="http://schemas.openxmlformats.org/officeDocument/2006/relationships/slide" Target="slides/slide113.xml"/><Relationship Id="rId125" Type="http://schemas.openxmlformats.org/officeDocument/2006/relationships/slide" Target="slides/slide11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slide" Target="slides/slide8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110" Type="http://schemas.openxmlformats.org/officeDocument/2006/relationships/slide" Target="slides/slide103.xml"/><Relationship Id="rId115" Type="http://schemas.openxmlformats.org/officeDocument/2006/relationships/slide" Target="slides/slide108.xml"/><Relationship Id="rId131" Type="http://schemas.openxmlformats.org/officeDocument/2006/relationships/slide" Target="slides/slide124.xml"/><Relationship Id="rId136" Type="http://schemas.openxmlformats.org/officeDocument/2006/relationships/presProps" Target="presProps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100" Type="http://schemas.openxmlformats.org/officeDocument/2006/relationships/slide" Target="slides/slide93.xml"/><Relationship Id="rId105" Type="http://schemas.openxmlformats.org/officeDocument/2006/relationships/slide" Target="slides/slide98.xml"/><Relationship Id="rId126" Type="http://schemas.openxmlformats.org/officeDocument/2006/relationships/slide" Target="slides/slide1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34FD7-883A-4BBA-BA5E-AA4D8A1FD987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4F8E2-69B1-41D2-A88E-134314D7B9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82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4F8E2-69B1-41D2-A88E-134314D7B9DD}" type="slidenum">
              <a:rPr lang="es-CO" smtClean="0"/>
              <a:t>53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302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Videos hipervínculos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4F8E2-69B1-41D2-A88E-134314D7B9DD}" type="slidenum">
              <a:rPr lang="es-CO" smtClean="0"/>
              <a:t>96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780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978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7039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9324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342E-0027-4E56-922F-4D1B5806BE8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F787-CE84-496A-BEEF-E62E97DC86A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2715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5946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5972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4076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8825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2803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6147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775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4342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8293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2027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6304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1829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970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296D72A-CCF2-4686-9D8D-29C14F1CF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47DDB4B5-A089-4269-8FFC-860FCE7DF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0F2DA55E-8453-4239-9CBF-024FB8FA6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5DE24E4-B22F-49B8-B120-9E18B76E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3831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61447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95967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37755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494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88456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39030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6961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00403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9883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63702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4447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19588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9220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3976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150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16815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77408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25034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8724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7523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26853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29033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18286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01220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2066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428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62314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64753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6409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52055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76551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09675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246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89914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6101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48254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48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11435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69331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063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84927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33827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012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18904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34453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94039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57118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440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965677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55461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2682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7601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275702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55495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21602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4313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78218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91941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25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378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123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D616-F7D7-4541-AA57-8F68A2ACA77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7004-F339-4B86-A201-9404E6D42A1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883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0702C-214D-43DF-9C84-D6E1C571A25B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733D8-4315-414A-8B2A-4B7E51D3629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182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7CBE5-FAA7-475C-B3F0-D967CE7BEFBC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16936-5DE0-40DA-BD7B-EFC260A540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950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57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32D74-49CF-4258-BCAF-9085619F5D18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452B0-598B-4810-8FD1-22964628BE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938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99FBA-DCD7-42E1-952E-5CE6363D34C3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B73CD-2DD1-4F27-9D5C-4797794557C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154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E8F96-92D7-4E8A-94CE-A5AAF7CD801F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139E-F9EA-4C8F-AFF6-ADD2362309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891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8014-7FF3-4ED2-B131-AC23CDE23494}" type="datetimeFigureOut">
              <a:rPr lang="es-CO" smtClean="0"/>
              <a:t>12/04/2018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646B4-A74F-4756-BAF0-E4C5A8F64BE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515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youtu.be/DVyqoPh6jE8" TargetMode="Externa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3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3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13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13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13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3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youtu.be/DmIlttqi78M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youtu.be/OXv6qFqBfrI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youtu.be/HL8uwfknc7E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youtu.be/m1u1YT6j4cM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https://youtu.be/Tv03uc3zUKo" TargetMode="Externa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http://artemis.icfes.gov.co/moodleDivulgacionIcfes/login/index.php" TargetMode="External"/><Relationship Id="rId1" Type="http://schemas.openxmlformats.org/officeDocument/2006/relationships/slideLayout" Target="../slideLayouts/slideLayout6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1.png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620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0570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7F93B103-0E3B-4ED4-B0EA-080358B49E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4234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FF39CC5-8C38-40F8-9D44-6AF8A6ECE0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5331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54610337-BAE4-4E48-B72C-F1704B88BA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3715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02D9DAA-CDCA-4BE3-B6AA-1B920CBCDB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2031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D10210E-44D8-442A-88B3-E07A5F66B8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6376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B301D90-D535-4029-AA94-A07053AF0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95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71758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C116F81-08B8-4398-A72C-0B1A4F42F7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5902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D24CB51-2B46-40CF-9801-9EE03AC988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2577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536853F-4ED5-441C-8E9B-773CD42763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1692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F2C2A1B-175A-435D-8EAF-E8F8E13EAC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61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3" b="18806"/>
          <a:stretch/>
        </p:blipFill>
        <p:spPr>
          <a:xfrm>
            <a:off x="0" y="641445"/>
            <a:ext cx="9144000" cy="492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6468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773" y="5732060"/>
            <a:ext cx="8843749" cy="94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58A6131-612C-49E7-A90A-A6D003A668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0813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texto, libro&#10;&#10;Descripción generada con confianza muy alta">
            <a:extLst>
              <a:ext uri="{FF2B5EF4-FFF2-40B4-BE49-F238E27FC236}">
                <a16:creationId xmlns:a16="http://schemas.microsoft.com/office/drawing/2014/main" xmlns="" id="{BDCE96E7-2314-4034-BCBF-E66FC99070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0629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E9E5E4B-7D90-4F63-8844-580E7F993F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9" y="485607"/>
            <a:ext cx="8177801" cy="563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69859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D584897-A2E6-4A37-9CD3-AAC61FFC2A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91759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E56A51F-E33C-45FD-ABD5-40B14E5559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5064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texto&#10;&#10;Descripción generada con confianza alta">
            <a:extLst>
              <a:ext uri="{FF2B5EF4-FFF2-40B4-BE49-F238E27FC236}">
                <a16:creationId xmlns:a16="http://schemas.microsoft.com/office/drawing/2014/main" xmlns="" id="{747A38C2-DAE6-4D55-98B4-86FB4469C0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19519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36478" y="5540991"/>
            <a:ext cx="9007522" cy="11327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0E97C2E-0A02-4646-9EC7-73093FE9C7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4148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D23324D-B1EB-4AB7-ACC6-6D8D59652D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46992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5A00177-6B2E-488C-BD6E-9EAFE4C716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8334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4E9116A-426D-417C-8259-8F7F12A75B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76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9D3BAAC1-D2F1-4F8A-A2B2-C2171B808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08256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6478" y="5540991"/>
            <a:ext cx="8789158" cy="1146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EA5EBF7-FA47-4E0A-883D-A1173A0740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7361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3773" y="5472752"/>
            <a:ext cx="8816454" cy="1228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68F457B-E7E5-48B1-A286-19CB3B9037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46937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3D9EC1AD-92EE-4CDB-8A13-F3FA62EB8C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6667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3773" y="5472752"/>
            <a:ext cx="8816454" cy="1228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" name="Imagen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EB3CDB1A-4B9A-41CB-B3E6-359E037F0F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486328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BD7E0EF-4295-45F3-92E6-848BA47D5815}"/>
              </a:ext>
            </a:extLst>
          </p:cNvPr>
          <p:cNvSpPr/>
          <p:nvPr/>
        </p:nvSpPr>
        <p:spPr>
          <a:xfrm>
            <a:off x="163773" y="5472752"/>
            <a:ext cx="8816454" cy="1228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 descr="Imagen que contiene texto&#10;&#10;Descripción generada con confianza muy alta">
            <a:extLst>
              <a:ext uri="{FF2B5EF4-FFF2-40B4-BE49-F238E27FC236}">
                <a16:creationId xmlns:a16="http://schemas.microsoft.com/office/drawing/2014/main" xmlns="" id="{126A8FCF-568C-4B91-9551-8135929C1F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20005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3CF07263-10C8-4091-8379-1950733467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1040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77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2389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117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3899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89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965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21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981E409-8305-4AFC-8B1B-FD554DD728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795" y="-142604"/>
            <a:ext cx="6489205" cy="126492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791" y="1122319"/>
            <a:ext cx="7468898" cy="529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344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C24C1BE-DC60-4798-8A54-69925AD531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9"/>
          <a:stretch/>
        </p:blipFill>
        <p:spPr>
          <a:xfrm>
            <a:off x="2676131" y="0"/>
            <a:ext cx="6467869" cy="13182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91" y="659131"/>
            <a:ext cx="7900298" cy="566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2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D9ADADD2-10CE-4D68-864B-DE7E4BFC2F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7"/>
          <a:stretch/>
        </p:blipFill>
        <p:spPr>
          <a:xfrm>
            <a:off x="4190990" y="0"/>
            <a:ext cx="4953010" cy="124206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357509FF-EA35-4E22-B4A2-9268D9C6BB24}"/>
              </a:ext>
            </a:extLst>
          </p:cNvPr>
          <p:cNvSpPr txBox="1"/>
          <p:nvPr/>
        </p:nvSpPr>
        <p:spPr>
          <a:xfrm>
            <a:off x="1333055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26" y="621030"/>
            <a:ext cx="7991475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21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6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25A3C55-7202-4F4E-8BED-B9A9A8EEF2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49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B515A531-5127-496B-A256-4528C01B16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7" y="371960"/>
            <a:ext cx="8898833" cy="55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49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79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23610DB-4A90-40AF-B04C-8CB85A3136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315" y="-115391"/>
            <a:ext cx="6519685" cy="134112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80" y="492429"/>
            <a:ext cx="8339469" cy="599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81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9CB8EB25-A8A3-4065-BB9A-B215AE6F30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47" y="-144419"/>
            <a:ext cx="6492253" cy="134112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75" y="727363"/>
            <a:ext cx="8301626" cy="592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15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758BA43D-936B-4E97-AB88-7D55FBF095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542" y="-159655"/>
            <a:ext cx="5108458" cy="146609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94581BDA-406B-441E-A8B2-78E60C4F6DE7}"/>
              </a:ext>
            </a:extLst>
          </p:cNvPr>
          <p:cNvSpPr txBox="1"/>
          <p:nvPr/>
        </p:nvSpPr>
        <p:spPr>
          <a:xfrm>
            <a:off x="1333055" y="279572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771525"/>
            <a:ext cx="771525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48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3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47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0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27EA92CB-027B-4CE6-B938-B9FD635EAA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02" y="-114303"/>
            <a:ext cx="7034798" cy="131064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70" y="656012"/>
            <a:ext cx="8055567" cy="570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706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F25BEBCF-B823-43DB-B6B9-6315924D04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5" y="-114303"/>
            <a:ext cx="8186945" cy="138684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10" y="898466"/>
            <a:ext cx="7952308" cy="557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66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128DA6BB-A8C0-4F35-BCBB-DCDF4F74D1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971" y="-116479"/>
            <a:ext cx="6605029" cy="131064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A712BD04-3877-4224-AEEB-5B34BB8F63B1}"/>
              </a:ext>
            </a:extLst>
          </p:cNvPr>
          <p:cNvSpPr txBox="1"/>
          <p:nvPr/>
        </p:nvSpPr>
        <p:spPr>
          <a:xfrm>
            <a:off x="723456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18" y="852055"/>
            <a:ext cx="8188038" cy="559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2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ielo&#10;&#10;Descripción generada con confianza alta">
            <a:extLst>
              <a:ext uri="{FF2B5EF4-FFF2-40B4-BE49-F238E27FC236}">
                <a16:creationId xmlns:a16="http://schemas.microsoft.com/office/drawing/2014/main" xmlns="" id="{50055598-6FA9-4E55-A816-48D01F336E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826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50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02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7E4528AE-D160-4BBC-9A0F-63BBE47B32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3" y="220973"/>
            <a:ext cx="8141225" cy="641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49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4BBEBBC5-EAD9-4484-B0EE-09E9DC1E5C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88" y="213353"/>
            <a:ext cx="8065024" cy="643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547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20A08EAD-A0BC-4EFB-92F4-DB8057818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7" y="198113"/>
            <a:ext cx="8125985" cy="646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837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A864A719-9CD9-4F66-B560-4A4EFB95ED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47" y="327728"/>
            <a:ext cx="8171705" cy="504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64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73003" y="5964072"/>
            <a:ext cx="3207224" cy="668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9B67186E-6487-40BE-ADC7-9B611CF40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87" y="255881"/>
            <a:ext cx="8141225" cy="62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178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847D1723-2E83-4E30-94DC-4F59C28D74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594" y="-90352"/>
            <a:ext cx="6608077" cy="135636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03" y="587829"/>
            <a:ext cx="8239539" cy="599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29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15BF1314-4085-4A5C-9956-80386C9ED3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32" y="-97974"/>
            <a:ext cx="7693168" cy="135636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581" y="905099"/>
            <a:ext cx="7801007" cy="56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197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DF4D0DF0-3E3F-4BFA-A4FA-69DD343D01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36" y="-145140"/>
            <a:ext cx="5940564" cy="141732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F20CC2A6-3CCA-4FAB-B1ED-006FC914B7B9}"/>
              </a:ext>
            </a:extLst>
          </p:cNvPr>
          <p:cNvSpPr txBox="1"/>
          <p:nvPr/>
        </p:nvSpPr>
        <p:spPr>
          <a:xfrm>
            <a:off x="1333055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68" y="885824"/>
            <a:ext cx="7461301" cy="568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59F93F77-CF65-48AA-91F6-2BE7AD5CD5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36" y="-145140"/>
            <a:ext cx="5940564" cy="141732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B4E91F23-8A3F-4BBA-BE1C-A157773A79A2}"/>
              </a:ext>
            </a:extLst>
          </p:cNvPr>
          <p:cNvSpPr txBox="1"/>
          <p:nvPr/>
        </p:nvSpPr>
        <p:spPr>
          <a:xfrm>
            <a:off x="1333055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311" y="810492"/>
            <a:ext cx="7476354" cy="561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806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83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9AD3B30D-DA88-4216-B6C5-9A6B796803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36" y="-145140"/>
            <a:ext cx="5940564" cy="141732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2227E0E8-F039-43E0-9C4C-48F77F6111FF}"/>
              </a:ext>
            </a:extLst>
          </p:cNvPr>
          <p:cNvSpPr txBox="1"/>
          <p:nvPr/>
        </p:nvSpPr>
        <p:spPr>
          <a:xfrm>
            <a:off x="1333055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38" y="893618"/>
            <a:ext cx="7204473" cy="552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400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7D868177-5D6F-4D92-9F3F-5684847806B0}"/>
              </a:ext>
            </a:extLst>
          </p:cNvPr>
          <p:cNvSpPr txBox="1"/>
          <p:nvPr/>
        </p:nvSpPr>
        <p:spPr>
          <a:xfrm>
            <a:off x="1333055" y="236030"/>
            <a:ext cx="126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Año 2017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D1579271-E6AB-4349-9E48-DD84E5952B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36" y="-145140"/>
            <a:ext cx="5940564" cy="141732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87" y="862446"/>
            <a:ext cx="7311891" cy="546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973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144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92F62F34-6C87-4992-B69A-BAFD8D3104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01" y="174168"/>
            <a:ext cx="8125985" cy="627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076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26216F57-848B-406B-8E0E-098C310E31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814" y="-130632"/>
            <a:ext cx="4837186" cy="143256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045" y="585649"/>
            <a:ext cx="8046520" cy="589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704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4F16D95-82DA-4D3A-8D32-2780D0E486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541" y="-165900"/>
            <a:ext cx="5489459" cy="157277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24" y="779318"/>
            <a:ext cx="7956499" cy="581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041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6F6E72F6-B9D3-4A4B-9FC3-E4EA0C2814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58" y="-179618"/>
            <a:ext cx="4675642" cy="137160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44" y="710961"/>
            <a:ext cx="8089323" cy="578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196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19" y="363682"/>
            <a:ext cx="8146716" cy="591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624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86C14D77-578B-46CD-8885-F2A0A5E5D1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" t="4020"/>
          <a:stretch/>
        </p:blipFill>
        <p:spPr>
          <a:xfrm>
            <a:off x="0" y="0"/>
            <a:ext cx="9144000" cy="684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670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3F54C4EE-D345-4878-AD5F-D233628C91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11" y="-150887"/>
            <a:ext cx="8348489" cy="144475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509" y="1143000"/>
            <a:ext cx="7023382" cy="494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4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0" y="12369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90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3" b="19602"/>
          <a:stretch/>
        </p:blipFill>
        <p:spPr>
          <a:xfrm>
            <a:off x="0" y="1799770"/>
            <a:ext cx="9144000" cy="371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483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97" y="1655881"/>
            <a:ext cx="3435103" cy="13898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8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148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1135BE44-53DC-46BB-8286-0B4923EDA2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726"/>
            <a:ext cx="9144000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335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61E155F-8563-4B6A-ACB4-4FCCFB0AA6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499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texto&#10;&#10;Descripción generada con confianza alta">
            <a:extLst>
              <a:ext uri="{FF2B5EF4-FFF2-40B4-BE49-F238E27FC236}">
                <a16:creationId xmlns:a16="http://schemas.microsoft.com/office/drawing/2014/main" xmlns="" id="{6FCCBBEA-072D-4F86-AA85-0BA5D7BF46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636"/>
            <a:ext cx="9144000" cy="6586727"/>
          </a:xfrm>
          <a:prstGeom prst="rect">
            <a:avLst/>
          </a:prstGeom>
        </p:spPr>
      </p:pic>
      <p:pic>
        <p:nvPicPr>
          <p:cNvPr id="6" name="Imagen 5" descr="Imagen que contiene objeto&#10;&#10;Descripción generada con confianza muy alta">
            <a:extLst>
              <a:ext uri="{FF2B5EF4-FFF2-40B4-BE49-F238E27FC236}">
                <a16:creationId xmlns:a16="http://schemas.microsoft.com/office/drawing/2014/main" xmlns="" id="{54F8DF1E-56CC-4AFB-A3B8-3B33F97D07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r="56787"/>
          <a:stretch/>
        </p:blipFill>
        <p:spPr>
          <a:xfrm>
            <a:off x="2946398" y="2768087"/>
            <a:ext cx="1030515" cy="1728220"/>
          </a:xfrm>
          <a:prstGeom prst="rect">
            <a:avLst/>
          </a:prstGeom>
        </p:spPr>
      </p:pic>
      <p:pic>
        <p:nvPicPr>
          <p:cNvPr id="7" name="Imagen 6" descr="Imagen que contiene objeto&#10;&#10;Descripción generada con confianza muy alta">
            <a:extLst>
              <a:ext uri="{FF2B5EF4-FFF2-40B4-BE49-F238E27FC236}">
                <a16:creationId xmlns:a16="http://schemas.microsoft.com/office/drawing/2014/main" xmlns="" id="{536F75D8-2255-47A9-86C0-C0560980F0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r="56787"/>
          <a:stretch/>
        </p:blipFill>
        <p:spPr>
          <a:xfrm>
            <a:off x="4796969" y="2768087"/>
            <a:ext cx="1030515" cy="172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4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598DC6A-E378-411C-856F-04E8799CDA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444"/>
            <a:ext cx="9144000" cy="5849112"/>
          </a:xfrm>
          <a:prstGeom prst="rect">
            <a:avLst/>
          </a:prstGeom>
        </p:spPr>
      </p:pic>
      <p:pic>
        <p:nvPicPr>
          <p:cNvPr id="5" name="Imagen 4" descr="Imagen que contiene objeto&#10;&#10;Descripción generada con confianza muy alta">
            <a:extLst>
              <a:ext uri="{FF2B5EF4-FFF2-40B4-BE49-F238E27FC236}">
                <a16:creationId xmlns:a16="http://schemas.microsoft.com/office/drawing/2014/main" xmlns="" id="{77130BAA-E40A-4577-A9B8-606EE69098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r="56787"/>
          <a:stretch/>
        </p:blipFill>
        <p:spPr>
          <a:xfrm>
            <a:off x="3926112" y="2163930"/>
            <a:ext cx="1030515" cy="172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5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A87212E6-F45F-47D1-9382-B0BF98CDF3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794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759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574C177-B3AF-4CEF-8E92-250F59F3DD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36"/>
          <a:stretch/>
        </p:blipFill>
        <p:spPr>
          <a:xfrm>
            <a:off x="0" y="428466"/>
            <a:ext cx="9144000" cy="73267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FFAA95C3-2D1E-4DB7-8B60-84D39724F6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2" y="794805"/>
            <a:ext cx="9144000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244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322AFB4-A711-4FEE-9C6A-88240E1850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7" y="496716"/>
            <a:ext cx="8598425" cy="512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700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82" y="122830"/>
            <a:ext cx="8980226" cy="6735170"/>
          </a:xfrm>
        </p:spPr>
      </p:pic>
    </p:spTree>
    <p:extLst>
      <p:ext uri="{BB962C8B-B14F-4D97-AF65-F5344CB8AC3E}">
        <p14:creationId xmlns:p14="http://schemas.microsoft.com/office/powerpoint/2010/main" val="166967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BD379F4D-25F3-40D3-B7BF-3677080607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86"/>
            <a:ext cx="9143999" cy="599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645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A724676-E636-45BA-83EC-C9363A99F9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2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891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4B6C15C4-9ADB-454F-8225-E92E6B109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4" y="340963"/>
            <a:ext cx="9050014" cy="61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369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186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1186CD2A-0C7D-4153-B8EF-93CCA13A5B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84"/>
            <a:ext cx="9144000" cy="60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0182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11A060CE-C18A-4883-9491-ECFEC2E2E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925"/>
            <a:ext cx="9144000" cy="601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446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C31F1EDB-5121-4D23-8C45-945F379CDF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7" y="233602"/>
            <a:ext cx="8156465" cy="551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141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5B2FEC7E-18C1-4852-A619-9FB57DA1A9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2" t="13095" r="3729" b="12858"/>
          <a:stretch/>
        </p:blipFill>
        <p:spPr>
          <a:xfrm>
            <a:off x="170552" y="387458"/>
            <a:ext cx="8802896" cy="5284921"/>
          </a:xfrm>
          <a:prstGeom prst="rect">
            <a:avLst/>
          </a:prstGeom>
        </p:spPr>
      </p:pic>
      <p:sp>
        <p:nvSpPr>
          <p:cNvPr id="3" name="Flecha: a la derecha 2">
            <a:extLst>
              <a:ext uri="{FF2B5EF4-FFF2-40B4-BE49-F238E27FC236}">
                <a16:creationId xmlns:a16="http://schemas.microsoft.com/office/drawing/2014/main" xmlns="" id="{BFF038EC-9EDD-46EC-A64B-D22664872B85}"/>
              </a:ext>
            </a:extLst>
          </p:cNvPr>
          <p:cNvSpPr/>
          <p:nvPr/>
        </p:nvSpPr>
        <p:spPr>
          <a:xfrm>
            <a:off x="5788616" y="1968285"/>
            <a:ext cx="759417" cy="3564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xmlns="" id="{5882F5EA-888A-4330-8DD2-360C5CC29D60}"/>
              </a:ext>
            </a:extLst>
          </p:cNvPr>
          <p:cNvSpPr/>
          <p:nvPr/>
        </p:nvSpPr>
        <p:spPr>
          <a:xfrm>
            <a:off x="5788615" y="4176794"/>
            <a:ext cx="759417" cy="3564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xmlns="" id="{AC0F19EB-D645-42B9-956A-61761E9517E5}"/>
              </a:ext>
            </a:extLst>
          </p:cNvPr>
          <p:cNvSpPr/>
          <p:nvPr/>
        </p:nvSpPr>
        <p:spPr>
          <a:xfrm>
            <a:off x="7304867" y="4708902"/>
            <a:ext cx="759417" cy="3564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7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5471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7A3B5C0-AF00-487C-BF05-A11262FADC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981" y="77490"/>
            <a:ext cx="2542037" cy="639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563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04A7619-AFC0-420B-BD90-6EFDF0BF2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5" y="699077"/>
            <a:ext cx="4267209" cy="450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0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2BA8308F-FAF5-4CD4-8A9A-D6C4F9B1AA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1048"/>
            <a:ext cx="9144000" cy="37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6011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2" b="16085"/>
          <a:stretch/>
        </p:blipFill>
        <p:spPr>
          <a:xfrm>
            <a:off x="0" y="1306286"/>
            <a:ext cx="9144000" cy="473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4037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90D9B2F-3A30-47AE-8EB9-B0E769F80F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04" y="1723021"/>
            <a:ext cx="7427991" cy="260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553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298279C-6585-405E-B667-4F38084E6D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300" y="691890"/>
            <a:ext cx="3517399" cy="547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576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76DDC3F0-1034-4613-8633-B42EEA4316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38" y="-250318"/>
            <a:ext cx="8924562" cy="530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233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texto&#10;&#10;Descripción generada con confianza alta">
            <a:extLst>
              <a:ext uri="{FF2B5EF4-FFF2-40B4-BE49-F238E27FC236}">
                <a16:creationId xmlns:a16="http://schemas.microsoft.com/office/drawing/2014/main" xmlns="" id="{B43B2292-AC58-442F-BD81-62C6A749CE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794"/>
            <a:ext cx="9144000" cy="56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9388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996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aptura de pantalla&#10;&#10;Descripción generada con confianza alta">
            <a:extLst>
              <a:ext uri="{FF2B5EF4-FFF2-40B4-BE49-F238E27FC236}">
                <a16:creationId xmlns:a16="http://schemas.microsoft.com/office/drawing/2014/main" xmlns="" id="{8D7C73F9-600C-408B-A5D7-DDE5C5264E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061"/>
            <a:ext cx="9144000" cy="608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7121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2BAF7E75-FD04-4301-80DD-7107399B7E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6584"/>
            <a:ext cx="9144000" cy="615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9168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captura de pantalla&#10;&#10;Descripción generada con confianza alta">
            <a:extLst>
              <a:ext uri="{FF2B5EF4-FFF2-40B4-BE49-F238E27FC236}">
                <a16:creationId xmlns:a16="http://schemas.microsoft.com/office/drawing/2014/main" xmlns="" id="{8ED67BD0-D0F5-4A52-BDBC-EC32179133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5556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creen Shot 2016-11-16 at 10.42.03.png">
            <a:extLst>
              <a:ext uri="{FF2B5EF4-FFF2-40B4-BE49-F238E27FC236}">
                <a16:creationId xmlns:a16="http://schemas.microsoft.com/office/drawing/2014/main" xmlns="" id="{5594CC4C-8915-4EBA-B607-9DE5000BA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2306065"/>
            <a:ext cx="8763000" cy="30607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8FFE8709-4D92-4FFF-8B55-09A214F00C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983" y="476249"/>
            <a:ext cx="4636017" cy="101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A3EC46A-C812-4378-93DB-140CA659C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-114090"/>
            <a:ext cx="8737600" cy="592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3474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D8BBA8B-A1D4-4AC7-AD91-2B8D822C78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39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3035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6761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98D0886-2C24-41A9-8D4B-59209D2711D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070" y="319315"/>
            <a:ext cx="7998080" cy="571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800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5" t="6772" b="78836"/>
          <a:stretch/>
        </p:blipFill>
        <p:spPr>
          <a:xfrm>
            <a:off x="6574970" y="14518"/>
            <a:ext cx="2569029" cy="98697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774E60C-83C0-48E3-9E92-1675AF8BA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8" y="1257300"/>
            <a:ext cx="5038725" cy="43434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C092B76-B9CC-46AA-A3D6-7B246A5725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932"/>
          <a:stretch/>
        </p:blipFill>
        <p:spPr>
          <a:xfrm>
            <a:off x="5211761" y="2163540"/>
            <a:ext cx="3733800" cy="214993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966BD00-235C-477E-88FC-F709CC6EC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5844" y="1077690"/>
            <a:ext cx="3733800" cy="10858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97BE888E-267F-499B-BABC-B9BCCBCC3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1761" y="4386043"/>
            <a:ext cx="3733801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6376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8BA8D20-7E3B-46F1-9E73-E715453BE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13" y="232787"/>
            <a:ext cx="7415773" cy="639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5217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A15AEBB-3E2B-4A25-B865-12688125E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222882"/>
            <a:ext cx="8296275" cy="15354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B36EAC41-EC3B-4F7C-A54E-F39ED0AFF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2" y="1758319"/>
            <a:ext cx="8296275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9079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4161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C83FF3B-C0A9-4032-A249-EAC1E9EF1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1276"/>
            <a:ext cx="9144000" cy="465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9290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9" t="4021" b="78624"/>
          <a:stretch/>
        </p:blipFill>
        <p:spPr>
          <a:xfrm>
            <a:off x="4354286" y="29031"/>
            <a:ext cx="4789714" cy="119017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B4F5AA8F-3EF3-4C08-B1AE-6D0A3BCD1C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577"/>
          <a:stretch/>
        </p:blipFill>
        <p:spPr>
          <a:xfrm>
            <a:off x="0" y="1564991"/>
            <a:ext cx="9144000" cy="372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7882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8" t="3517" b="80758"/>
          <a:stretch/>
        </p:blipFill>
        <p:spPr>
          <a:xfrm>
            <a:off x="6168571" y="14518"/>
            <a:ext cx="2975429" cy="11030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903EF87-4B7A-4788-9F47-65A87ECAA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39692"/>
            <a:ext cx="9144000" cy="539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72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566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2546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C358B58C-2F56-48AF-B0A7-DD652D6D4C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472"/>
            <a:ext cx="9144000" cy="38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6792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texto&#10;&#10;Descripción generada con confianza alta">
            <a:extLst>
              <a:ext uri="{FF2B5EF4-FFF2-40B4-BE49-F238E27FC236}">
                <a16:creationId xmlns:a16="http://schemas.microsoft.com/office/drawing/2014/main" xmlns="" id="{7208BF20-0CB8-4087-9EEA-24C35BE5C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2797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FED8C72-B906-4664-B179-34C9153A36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279"/>
            <a:ext cx="9144000" cy="56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833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63B95ECC-2738-40DC-9B23-5C587AAAED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5"/>
            <a:ext cx="9144000" cy="56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9450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xmlns="" id="{C7962469-1C10-4D46-8BD2-7E88346DD5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2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6723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texto&#10;&#10;Descripción generada con confianza alta">
            <a:extLst>
              <a:ext uri="{FF2B5EF4-FFF2-40B4-BE49-F238E27FC236}">
                <a16:creationId xmlns:a16="http://schemas.microsoft.com/office/drawing/2014/main" xmlns="" id="{D0289916-256B-47A8-BE0D-9DEBFF5A93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472"/>
            <a:ext cx="9144000" cy="38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5247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objeto&#10;&#10;Descripción generada con confianza alta">
            <a:extLst>
              <a:ext uri="{FF2B5EF4-FFF2-40B4-BE49-F238E27FC236}">
                <a16:creationId xmlns:a16="http://schemas.microsoft.com/office/drawing/2014/main" xmlns="" id="{72ECBF33-4FD2-4F8E-9541-83B5E28CA3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32"/>
          <a:stretch/>
        </p:blipFill>
        <p:spPr>
          <a:xfrm>
            <a:off x="0" y="-127072"/>
            <a:ext cx="9144000" cy="130272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FE40A9F-7C10-4DF8-AD2F-1043B99865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0" y="2437109"/>
            <a:ext cx="9144000" cy="149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19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C10909B-9522-451E-BB3F-0A44E1766E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916" y="0"/>
            <a:ext cx="2868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805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5026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2C33C1B-720B-414F-9465-26F0FFCE9C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90743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18</Words>
  <Application>Microsoft Office PowerPoint</Application>
  <PresentationFormat>Presentación en pantalla (4:3)</PresentationFormat>
  <Paragraphs>10</Paragraphs>
  <Slides>126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126</vt:i4>
      </vt:variant>
    </vt:vector>
  </HeadingPairs>
  <TitlesOfParts>
    <vt:vector size="136" baseType="lpstr">
      <vt:lpstr>Arial</vt:lpstr>
      <vt:lpstr>Calibri</vt:lpstr>
      <vt:lpstr>Calibri Light</vt:lpstr>
      <vt:lpstr>Diseño personalizado</vt:lpstr>
      <vt:lpstr>4_Diseño personalizado</vt:lpstr>
      <vt:lpstr>3_Diseño personalizado</vt:lpstr>
      <vt:lpstr>6_Diseño personalizado</vt:lpstr>
      <vt:lpstr>5_Diseño personalizado</vt:lpstr>
      <vt:lpstr>2_Diseño personalizado</vt:lpstr>
      <vt:lpstr>1_Diseño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 Gamboa Lara</dc:creator>
  <cp:lastModifiedBy>LIMAGALA</cp:lastModifiedBy>
  <cp:revision>113</cp:revision>
  <dcterms:created xsi:type="dcterms:W3CDTF">2018-02-22T23:54:26Z</dcterms:created>
  <dcterms:modified xsi:type="dcterms:W3CDTF">2018-04-12T05:56:03Z</dcterms:modified>
</cp:coreProperties>
</file>