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094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886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53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53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46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3605" y="404664"/>
            <a:ext cx="7516416" cy="78296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39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172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996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85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05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1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65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64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73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RSONAL\Desktop\ALCALDIA\PlantillaPPTX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12166789" cy="705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35360" y="5517232"/>
            <a:ext cx="751641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877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Hoja_de_c_lculo_de_Microsoft_Excel1.xls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Hoja_de_c_lculo_de_Microsoft_Excel2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package" Target="../embeddings/Hoja_de_c_lculo_de_Microsoft_Excel3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package" Target="../embeddings/Hoja_de_c_lculo_de_Microsoft_Excel4.xlsx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79576" y="2132856"/>
            <a:ext cx="71406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4800" b="1">
                <a:solidFill>
                  <a:srgbClr val="FF0000"/>
                </a:solidFill>
                <a:latin typeface="Bauhaus 93" panose="04030905020B02020C02" pitchFamily="82" charset="0"/>
                <a:ea typeface="ＭＳ Ｐゴシック" pitchFamily="34" charset="-128"/>
                <a:cs typeface="Arial" charset="0"/>
              </a:defRPr>
            </a:lvl1pPr>
          </a:lstStyle>
          <a:p>
            <a:r>
              <a:rPr lang="es-CO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</a:t>
            </a:r>
          </a:p>
          <a:p>
            <a:r>
              <a:rPr lang="es-CO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Alimentación escolar</a:t>
            </a:r>
          </a:p>
        </p:txBody>
      </p:sp>
    </p:spTree>
    <p:extLst>
      <p:ext uri="{BB962C8B-B14F-4D97-AF65-F5344CB8AC3E}">
        <p14:creationId xmlns:p14="http://schemas.microsoft.com/office/powerpoint/2010/main" val="230079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2138150" y="423996"/>
            <a:ext cx="79532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7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Alimentación escolar y menaje y equipos 2017</a:t>
            </a:r>
            <a:endParaRPr lang="es-CO" sz="2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/>
          </p:nvPr>
        </p:nvGraphicFramePr>
        <p:xfrm>
          <a:off x="6192103" y="1752575"/>
          <a:ext cx="1790700" cy="805378"/>
        </p:xfrm>
        <a:graphic>
          <a:graphicData uri="http://schemas.openxmlformats.org/drawingml/2006/table">
            <a:tbl>
              <a:tblPr/>
              <a:tblGrid>
                <a:gridCol w="1790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100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MENAJE </a:t>
                      </a:r>
                      <a:r>
                        <a:rPr lang="es-CO" sz="1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 EQUIPOS</a:t>
                      </a:r>
                      <a:endParaRPr lang="es-CO" sz="1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007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$       </a:t>
                      </a:r>
                      <a:r>
                        <a:rPr lang="es-CO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700.000.000 </a:t>
                      </a:r>
                      <a:endParaRPr lang="es-CO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0870" t="11984" r="7020" b="18913"/>
          <a:stretch/>
        </p:blipFill>
        <p:spPr>
          <a:xfrm>
            <a:off x="6114765" y="3140968"/>
            <a:ext cx="4391168" cy="2297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8" name="Tabla 7"/>
          <p:cNvGraphicFramePr>
            <a:graphicFrameLocks noGrp="1"/>
          </p:cNvGraphicFramePr>
          <p:nvPr>
            <p:extLst/>
          </p:nvPr>
        </p:nvGraphicFramePr>
        <p:xfrm>
          <a:off x="8156812" y="1621214"/>
          <a:ext cx="2349122" cy="1111568"/>
        </p:xfrm>
        <a:graphic>
          <a:graphicData uri="http://schemas.openxmlformats.org/drawingml/2006/table">
            <a:tbl>
              <a:tblPr/>
              <a:tblGrid>
                <a:gridCol w="23491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6152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s-CO" sz="1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VALOR</a:t>
                      </a:r>
                      <a:r>
                        <a:rPr lang="es-CO" sz="17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ALMUERZOS J.U SEDES PIONERAS 2017</a:t>
                      </a:r>
                      <a:endParaRPr lang="es-CO" sz="1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718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       </a:t>
                      </a:r>
                      <a:r>
                        <a:rPr lang="es-CO" sz="2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959.726.328 </a:t>
                      </a:r>
                      <a:endParaRPr lang="es-CO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Objeto 3"/>
          <p:cNvGraphicFramePr>
            <a:graphicFrameLocks noChangeAspect="1"/>
          </p:cNvGraphicFramePr>
          <p:nvPr>
            <p:extLst/>
          </p:nvPr>
        </p:nvGraphicFramePr>
        <p:xfrm>
          <a:off x="2043113" y="1849438"/>
          <a:ext cx="3765550" cy="3802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Hoja de cálculo" r:id="rId5" imgW="5019472" imgH="5496095" progId="Excel.Sheet.12">
                  <p:embed/>
                </p:oleObj>
              </mc:Choice>
              <mc:Fallback>
                <p:oleObj name="Hoja de cálculo" r:id="rId5" imgW="5019472" imgH="549609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43113" y="1849438"/>
                        <a:ext cx="3765550" cy="3802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043113" y="1031608"/>
            <a:ext cx="3764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Sedes pioneras jornada única</a:t>
            </a:r>
          </a:p>
        </p:txBody>
      </p:sp>
    </p:spTree>
    <p:extLst>
      <p:ext uri="{BB962C8B-B14F-4D97-AF65-F5344CB8AC3E}">
        <p14:creationId xmlns:p14="http://schemas.microsoft.com/office/powerpoint/2010/main" val="363317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991544" y="476672"/>
            <a:ext cx="82682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Plan piloto jornada única 2017</a:t>
            </a:r>
            <a:endParaRPr lang="es-CO" sz="3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/>
          </p:nvPr>
        </p:nvGraphicFramePr>
        <p:xfrm>
          <a:off x="3071665" y="1268760"/>
          <a:ext cx="6192687" cy="4968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Hoja de cálculo" r:id="rId4" imgW="7419896" imgH="4495763" progId="Excel.Sheet.12">
                  <p:embed/>
                </p:oleObj>
              </mc:Choice>
              <mc:Fallback>
                <p:oleObj name="Hoja de cálculo" r:id="rId4" imgW="7419896" imgH="449576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71665" y="1268760"/>
                        <a:ext cx="6192687" cy="4968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18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0838" y="188640"/>
            <a:ext cx="8495732" cy="587220"/>
          </a:xfrm>
        </p:spPr>
        <p:txBody>
          <a:bodyPr>
            <a:normAutofit/>
          </a:bodyPr>
          <a:lstStyle/>
          <a:p>
            <a:r>
              <a:rPr lang="es-CO" sz="3000" b="1" dirty="0">
                <a:latin typeface="Arial" pitchFamily="34" charset="0"/>
                <a:cs typeface="Arial" pitchFamily="34" charset="0"/>
              </a:rPr>
              <a:t>Plan piloto jornada única 2017</a:t>
            </a:r>
            <a:endParaRPr lang="es-CO" sz="3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/>
          </p:nvPr>
        </p:nvGraphicFramePr>
        <p:xfrm>
          <a:off x="2567608" y="980728"/>
          <a:ext cx="6984776" cy="5256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Hoja de cálculo" r:id="rId4" imgW="6934412" imgH="4933794" progId="Excel.Sheet.12">
                  <p:embed/>
                </p:oleObj>
              </mc:Choice>
              <mc:Fallback>
                <p:oleObj name="Hoja de cálculo" r:id="rId4" imgW="6934412" imgH="493379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67608" y="980728"/>
                        <a:ext cx="6984776" cy="5256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344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11624" y="620688"/>
            <a:ext cx="6716738" cy="767888"/>
          </a:xfrm>
        </p:spPr>
        <p:txBody>
          <a:bodyPr>
            <a:noAutofit/>
          </a:bodyPr>
          <a:lstStyle/>
          <a:p>
            <a:r>
              <a:rPr lang="es-CO" sz="4000" b="1" dirty="0">
                <a:latin typeface="Arial" pitchFamily="34" charset="0"/>
                <a:cs typeface="Arial" pitchFamily="34" charset="0"/>
              </a:rPr>
              <a:t>Inversión P.A.E. </a:t>
            </a:r>
            <a:r>
              <a:rPr lang="es-CO" sz="3600" b="1" dirty="0">
                <a:latin typeface="Arial" pitchFamily="34" charset="0"/>
                <a:cs typeface="Arial" pitchFamily="34" charset="0"/>
              </a:rPr>
              <a:t>jornada única 2017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018" y="1747968"/>
            <a:ext cx="3237958" cy="3193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b="31625"/>
          <a:stretch/>
        </p:blipFill>
        <p:spPr>
          <a:xfrm>
            <a:off x="1699655" y="1747968"/>
            <a:ext cx="2741555" cy="37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Objeto 5"/>
          <p:cNvGraphicFramePr>
            <a:graphicFrameLocks noChangeAspect="1"/>
          </p:cNvGraphicFramePr>
          <p:nvPr>
            <p:extLst/>
          </p:nvPr>
        </p:nvGraphicFramePr>
        <p:xfrm>
          <a:off x="4564040" y="2136728"/>
          <a:ext cx="2443149" cy="2159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Hoja de cálculo" r:id="rId6" imgW="2857400" imgH="1981024" progId="Excel.Sheet.12">
                  <p:embed/>
                </p:oleObj>
              </mc:Choice>
              <mc:Fallback>
                <p:oleObj name="Hoja de cálculo" r:id="rId6" imgW="2857400" imgH="198102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64040" y="2136728"/>
                        <a:ext cx="2443149" cy="21597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99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Panorámica</PresentationFormat>
  <Paragraphs>11</Paragraphs>
  <Slides>5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1_Tema de Office</vt:lpstr>
      <vt:lpstr>Hoja de cálculo</vt:lpstr>
      <vt:lpstr>Presentación de PowerPoint</vt:lpstr>
      <vt:lpstr>Presentación de PowerPoint</vt:lpstr>
      <vt:lpstr>Presentación de PowerPoint</vt:lpstr>
      <vt:lpstr>Plan piloto jornada única 2017</vt:lpstr>
      <vt:lpstr>Inversión P.A.E. jornada única 2017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Humberto Guarnizo Castro</dc:creator>
  <cp:lastModifiedBy>Humberto Guarnizo Castro</cp:lastModifiedBy>
  <cp:revision>2</cp:revision>
  <dcterms:created xsi:type="dcterms:W3CDTF">2018-01-04T13:34:07Z</dcterms:created>
  <dcterms:modified xsi:type="dcterms:W3CDTF">2018-01-04T13:40:48Z</dcterms:modified>
</cp:coreProperties>
</file>