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71" r:id="rId14"/>
    <p:sldId id="275" r:id="rId15"/>
    <p:sldId id="277" r:id="rId16"/>
    <p:sldId id="278" r:id="rId17"/>
    <p:sldId id="279" r:id="rId18"/>
    <p:sldId id="281" r:id="rId19"/>
    <p:sldId id="283" r:id="rId20"/>
    <p:sldId id="285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6" r:id="rId30"/>
    <p:sldId id="297" r:id="rId31"/>
    <p:sldId id="298" r:id="rId32"/>
    <p:sldId id="300" r:id="rId33"/>
    <p:sldId id="303" r:id="rId34"/>
    <p:sldId id="304" r:id="rId35"/>
    <p:sldId id="305" r:id="rId36"/>
    <p:sldId id="306" r:id="rId37"/>
    <p:sldId id="307" r:id="rId38"/>
    <p:sldId id="308" r:id="rId3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55A4B"/>
    <a:srgbClr val="8D73BD"/>
    <a:srgbClr val="E11F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3015" autoAdjust="0"/>
    <p:restoredTop sz="99310" autoAdjust="0"/>
  </p:normalViewPr>
  <p:slideViewPr>
    <p:cSldViewPr snapToGrid="0">
      <p:cViewPr varScale="1">
        <p:scale>
          <a:sx n="75" d="100"/>
          <a:sy n="75" d="100"/>
        </p:scale>
        <p:origin x="-21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E0337-8C22-4B1F-9332-B42BEDE0F193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233F1C21-6F1C-45D8-97C3-BDA1F95709D1}">
      <dgm:prSet phldrT="[Texto]"/>
      <dgm:spPr/>
      <dgm:t>
        <a:bodyPr/>
        <a:lstStyle/>
        <a:p>
          <a:r>
            <a:rPr lang="es-ES" dirty="0"/>
            <a:t>Programas</a:t>
          </a:r>
        </a:p>
      </dgm:t>
    </dgm:pt>
    <dgm:pt modelId="{6C22887B-A7CF-4503-89C7-C0A0AB4CDE87}" type="parTrans" cxnId="{5FA8AF13-2CE6-45E3-ACCE-BA02CE11AA93}">
      <dgm:prSet/>
      <dgm:spPr/>
      <dgm:t>
        <a:bodyPr/>
        <a:lstStyle/>
        <a:p>
          <a:endParaRPr lang="es-ES"/>
        </a:p>
      </dgm:t>
    </dgm:pt>
    <dgm:pt modelId="{53C6DB22-5991-4385-A462-E66EAC69D211}" type="sibTrans" cxnId="{5FA8AF13-2CE6-45E3-ACCE-BA02CE11AA93}">
      <dgm:prSet/>
      <dgm:spPr/>
      <dgm:t>
        <a:bodyPr/>
        <a:lstStyle/>
        <a:p>
          <a:r>
            <a:rPr lang="es-ES" dirty="0"/>
            <a:t>Manejo Formulación de Proyectos</a:t>
          </a:r>
        </a:p>
      </dgm:t>
    </dgm:pt>
    <dgm:pt modelId="{8DA16F35-8631-4365-ABC7-FDE6C391E804}">
      <dgm:prSet phldrT="[Texto]"/>
      <dgm:spPr/>
      <dgm:t>
        <a:bodyPr/>
        <a:lstStyle/>
        <a:p>
          <a:r>
            <a:rPr lang="es-ES" dirty="0"/>
            <a:t>Pan indicativo y acción</a:t>
          </a:r>
        </a:p>
      </dgm:t>
    </dgm:pt>
    <dgm:pt modelId="{B29C3D80-2273-4848-A88D-A809369497C5}" type="parTrans" cxnId="{309217A5-3A0F-4C06-85C0-21B4B76619AD}">
      <dgm:prSet/>
      <dgm:spPr/>
      <dgm:t>
        <a:bodyPr/>
        <a:lstStyle/>
        <a:p>
          <a:endParaRPr lang="es-ES"/>
        </a:p>
      </dgm:t>
    </dgm:pt>
    <dgm:pt modelId="{DFC31D2F-26F0-4707-874B-5384381893F5}" type="sibTrans" cxnId="{309217A5-3A0F-4C06-85C0-21B4B76619AD}">
      <dgm:prSet/>
      <dgm:spPr/>
      <dgm:t>
        <a:bodyPr/>
        <a:lstStyle/>
        <a:p>
          <a:r>
            <a:rPr lang="es-ES" dirty="0"/>
            <a:t>Seguimiento Plan de desarrollo</a:t>
          </a:r>
        </a:p>
      </dgm:t>
    </dgm:pt>
    <dgm:pt modelId="{B889F373-8C4A-4A73-B9C4-70099793265C}" type="pres">
      <dgm:prSet presAssocID="{35BE0337-8C22-4B1F-9332-B42BEDE0F19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3BBF604B-A99D-41EE-948F-6E8B18A622AF}" type="pres">
      <dgm:prSet presAssocID="{233F1C21-6F1C-45D8-97C3-BDA1F95709D1}" presName="composite" presStyleCnt="0"/>
      <dgm:spPr/>
    </dgm:pt>
    <dgm:pt modelId="{DBAF0721-1C3F-4525-B18A-27C8888C6B13}" type="pres">
      <dgm:prSet presAssocID="{233F1C21-6F1C-45D8-97C3-BDA1F95709D1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74CDEAD-DF6A-43D7-85F2-747000773F9C}" type="pres">
      <dgm:prSet presAssocID="{233F1C21-6F1C-45D8-97C3-BDA1F95709D1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DD41A79-446A-48CC-909F-86AB28A0C609}" type="pres">
      <dgm:prSet presAssocID="{233F1C21-6F1C-45D8-97C3-BDA1F95709D1}" presName="BalanceSpacing" presStyleCnt="0"/>
      <dgm:spPr/>
    </dgm:pt>
    <dgm:pt modelId="{C2FAB641-1830-4F2B-BFE6-168F781B889B}" type="pres">
      <dgm:prSet presAssocID="{233F1C21-6F1C-45D8-97C3-BDA1F95709D1}" presName="BalanceSpacing1" presStyleCnt="0"/>
      <dgm:spPr/>
    </dgm:pt>
    <dgm:pt modelId="{22B3C709-7935-4017-8F5D-53EF204E1E3F}" type="pres">
      <dgm:prSet presAssocID="{53C6DB22-5991-4385-A462-E66EAC69D211}" presName="Accent1Text" presStyleLbl="node1" presStyleIdx="1" presStyleCnt="4"/>
      <dgm:spPr/>
      <dgm:t>
        <a:bodyPr/>
        <a:lstStyle/>
        <a:p>
          <a:endParaRPr lang="es-CO"/>
        </a:p>
      </dgm:t>
    </dgm:pt>
    <dgm:pt modelId="{BA99B0FF-654F-4219-8FB5-F72A460AB038}" type="pres">
      <dgm:prSet presAssocID="{53C6DB22-5991-4385-A462-E66EAC69D211}" presName="spaceBetweenRectangles" presStyleCnt="0"/>
      <dgm:spPr/>
    </dgm:pt>
    <dgm:pt modelId="{8CF37030-4861-4117-BA43-505CCE33105A}" type="pres">
      <dgm:prSet presAssocID="{8DA16F35-8631-4365-ABC7-FDE6C391E804}" presName="composite" presStyleCnt="0"/>
      <dgm:spPr/>
    </dgm:pt>
    <dgm:pt modelId="{63E72EEF-7371-47C6-9584-DAA971A09887}" type="pres">
      <dgm:prSet presAssocID="{8DA16F35-8631-4365-ABC7-FDE6C391E804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143A6B-7EE6-45A7-86DE-A067E64207DF}" type="pres">
      <dgm:prSet presAssocID="{8DA16F35-8631-4365-ABC7-FDE6C391E804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6501B298-111A-4E43-9207-2854A19DB0E5}" type="pres">
      <dgm:prSet presAssocID="{8DA16F35-8631-4365-ABC7-FDE6C391E804}" presName="BalanceSpacing" presStyleCnt="0"/>
      <dgm:spPr/>
    </dgm:pt>
    <dgm:pt modelId="{886FE5D5-27DC-4DE9-A059-C00DA1F30D59}" type="pres">
      <dgm:prSet presAssocID="{8DA16F35-8631-4365-ABC7-FDE6C391E804}" presName="BalanceSpacing1" presStyleCnt="0"/>
      <dgm:spPr/>
    </dgm:pt>
    <dgm:pt modelId="{40F6B13D-EB28-42F3-993E-D0A5430B4889}" type="pres">
      <dgm:prSet presAssocID="{DFC31D2F-26F0-4707-874B-5384381893F5}" presName="Accent1Text" presStyleLbl="node1" presStyleIdx="3" presStyleCnt="4"/>
      <dgm:spPr/>
      <dgm:t>
        <a:bodyPr/>
        <a:lstStyle/>
        <a:p>
          <a:endParaRPr lang="es-CO"/>
        </a:p>
      </dgm:t>
    </dgm:pt>
  </dgm:ptLst>
  <dgm:cxnLst>
    <dgm:cxn modelId="{13DD4D51-3B31-41B8-8B44-9F348A366397}" type="presOf" srcId="{233F1C21-6F1C-45D8-97C3-BDA1F95709D1}" destId="{DBAF0721-1C3F-4525-B18A-27C8888C6B13}" srcOrd="0" destOrd="0" presId="urn:microsoft.com/office/officeart/2008/layout/AlternatingHexagons"/>
    <dgm:cxn modelId="{A5DB192A-1890-4883-B5B3-54A6B7F386B4}" type="presOf" srcId="{53C6DB22-5991-4385-A462-E66EAC69D211}" destId="{22B3C709-7935-4017-8F5D-53EF204E1E3F}" srcOrd="0" destOrd="0" presId="urn:microsoft.com/office/officeart/2008/layout/AlternatingHexagons"/>
    <dgm:cxn modelId="{A411AF80-1AFE-40CA-99E0-CAEE0A2509F8}" type="presOf" srcId="{DFC31D2F-26F0-4707-874B-5384381893F5}" destId="{40F6B13D-EB28-42F3-993E-D0A5430B4889}" srcOrd="0" destOrd="0" presId="urn:microsoft.com/office/officeart/2008/layout/AlternatingHexagons"/>
    <dgm:cxn modelId="{8D0EC3D3-6EA5-470C-990E-9D7D731849CC}" type="presOf" srcId="{35BE0337-8C22-4B1F-9332-B42BEDE0F193}" destId="{B889F373-8C4A-4A73-B9C4-70099793265C}" srcOrd="0" destOrd="0" presId="urn:microsoft.com/office/officeart/2008/layout/AlternatingHexagons"/>
    <dgm:cxn modelId="{309217A5-3A0F-4C06-85C0-21B4B76619AD}" srcId="{35BE0337-8C22-4B1F-9332-B42BEDE0F193}" destId="{8DA16F35-8631-4365-ABC7-FDE6C391E804}" srcOrd="1" destOrd="0" parTransId="{B29C3D80-2273-4848-A88D-A809369497C5}" sibTransId="{DFC31D2F-26F0-4707-874B-5384381893F5}"/>
    <dgm:cxn modelId="{03594271-75E8-4AFA-8A14-A2CAF3268239}" type="presOf" srcId="{8DA16F35-8631-4365-ABC7-FDE6C391E804}" destId="{63E72EEF-7371-47C6-9584-DAA971A09887}" srcOrd="0" destOrd="0" presId="urn:microsoft.com/office/officeart/2008/layout/AlternatingHexagons"/>
    <dgm:cxn modelId="{5FA8AF13-2CE6-45E3-ACCE-BA02CE11AA93}" srcId="{35BE0337-8C22-4B1F-9332-B42BEDE0F193}" destId="{233F1C21-6F1C-45D8-97C3-BDA1F95709D1}" srcOrd="0" destOrd="0" parTransId="{6C22887B-A7CF-4503-89C7-C0A0AB4CDE87}" sibTransId="{53C6DB22-5991-4385-A462-E66EAC69D211}"/>
    <dgm:cxn modelId="{5494AED6-D4C8-42C4-A154-70A410A5A5E9}" type="presParOf" srcId="{B889F373-8C4A-4A73-B9C4-70099793265C}" destId="{3BBF604B-A99D-41EE-948F-6E8B18A622AF}" srcOrd="0" destOrd="0" presId="urn:microsoft.com/office/officeart/2008/layout/AlternatingHexagons"/>
    <dgm:cxn modelId="{E57BE3EC-83C7-4969-AEEF-4D6FE28DE541}" type="presParOf" srcId="{3BBF604B-A99D-41EE-948F-6E8B18A622AF}" destId="{DBAF0721-1C3F-4525-B18A-27C8888C6B13}" srcOrd="0" destOrd="0" presId="urn:microsoft.com/office/officeart/2008/layout/AlternatingHexagons"/>
    <dgm:cxn modelId="{E202ED80-9F42-4364-A7C3-CA2F95F68A72}" type="presParOf" srcId="{3BBF604B-A99D-41EE-948F-6E8B18A622AF}" destId="{774CDEAD-DF6A-43D7-85F2-747000773F9C}" srcOrd="1" destOrd="0" presId="urn:microsoft.com/office/officeart/2008/layout/AlternatingHexagons"/>
    <dgm:cxn modelId="{D5BC7C42-E43A-4072-B21E-CD2655C91437}" type="presParOf" srcId="{3BBF604B-A99D-41EE-948F-6E8B18A622AF}" destId="{BDD41A79-446A-48CC-909F-86AB28A0C609}" srcOrd="2" destOrd="0" presId="urn:microsoft.com/office/officeart/2008/layout/AlternatingHexagons"/>
    <dgm:cxn modelId="{E5681E90-FB7F-4291-9BE6-007190E91514}" type="presParOf" srcId="{3BBF604B-A99D-41EE-948F-6E8B18A622AF}" destId="{C2FAB641-1830-4F2B-BFE6-168F781B889B}" srcOrd="3" destOrd="0" presId="urn:microsoft.com/office/officeart/2008/layout/AlternatingHexagons"/>
    <dgm:cxn modelId="{9C8C1961-A232-4B61-A1BA-57622088F4B0}" type="presParOf" srcId="{3BBF604B-A99D-41EE-948F-6E8B18A622AF}" destId="{22B3C709-7935-4017-8F5D-53EF204E1E3F}" srcOrd="4" destOrd="0" presId="urn:microsoft.com/office/officeart/2008/layout/AlternatingHexagons"/>
    <dgm:cxn modelId="{5C6145CA-0AB0-4FCA-9EAE-97A25FDBE934}" type="presParOf" srcId="{B889F373-8C4A-4A73-B9C4-70099793265C}" destId="{BA99B0FF-654F-4219-8FB5-F72A460AB038}" srcOrd="1" destOrd="0" presId="urn:microsoft.com/office/officeart/2008/layout/AlternatingHexagons"/>
    <dgm:cxn modelId="{AB8BA087-4FCC-4F61-8606-A97057BD3621}" type="presParOf" srcId="{B889F373-8C4A-4A73-B9C4-70099793265C}" destId="{8CF37030-4861-4117-BA43-505CCE33105A}" srcOrd="2" destOrd="0" presId="urn:microsoft.com/office/officeart/2008/layout/AlternatingHexagons"/>
    <dgm:cxn modelId="{1FBE1960-EE46-483A-9FE7-5F1A6D943069}" type="presParOf" srcId="{8CF37030-4861-4117-BA43-505CCE33105A}" destId="{63E72EEF-7371-47C6-9584-DAA971A09887}" srcOrd="0" destOrd="0" presId="urn:microsoft.com/office/officeart/2008/layout/AlternatingHexagons"/>
    <dgm:cxn modelId="{4526C84C-596B-4DE9-BD85-12E3C1B2BA3D}" type="presParOf" srcId="{8CF37030-4861-4117-BA43-505CCE33105A}" destId="{C0143A6B-7EE6-45A7-86DE-A067E64207DF}" srcOrd="1" destOrd="0" presId="urn:microsoft.com/office/officeart/2008/layout/AlternatingHexagons"/>
    <dgm:cxn modelId="{2D2B8D06-3207-46A7-8054-748EDA4F1A92}" type="presParOf" srcId="{8CF37030-4861-4117-BA43-505CCE33105A}" destId="{6501B298-111A-4E43-9207-2854A19DB0E5}" srcOrd="2" destOrd="0" presId="urn:microsoft.com/office/officeart/2008/layout/AlternatingHexagons"/>
    <dgm:cxn modelId="{EE05710C-2972-4182-8665-DDD986263CB9}" type="presParOf" srcId="{8CF37030-4861-4117-BA43-505CCE33105A}" destId="{886FE5D5-27DC-4DE9-A059-C00DA1F30D59}" srcOrd="3" destOrd="0" presId="urn:microsoft.com/office/officeart/2008/layout/AlternatingHexagons"/>
    <dgm:cxn modelId="{4C3E595D-B011-472A-8276-4F75D7364017}" type="presParOf" srcId="{8CF37030-4861-4117-BA43-505CCE33105A}" destId="{40F6B13D-EB28-42F3-993E-D0A5430B488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B7ED83-EB6B-489B-9378-FFB30CB22078}" type="doc">
      <dgm:prSet loTypeId="urn:microsoft.com/office/officeart/2005/8/layout/gear1" loCatId="cycle" qsTypeId="urn:microsoft.com/office/officeart/2005/8/quickstyle/3d2#1" qsCatId="3D" csTypeId="urn:microsoft.com/office/officeart/2005/8/colors/colorful1#1" csCatId="colorful" phldr="1"/>
      <dgm:spPr/>
    </dgm:pt>
    <dgm:pt modelId="{44C99503-DD6A-4708-BCD2-9B82894B48FC}">
      <dgm:prSet phldrT="[Texto]" custT="1"/>
      <dgm:spPr/>
      <dgm:t>
        <a:bodyPr/>
        <a:lstStyle/>
        <a:p>
          <a:r>
            <a:rPr lang="es-CO" sz="1200" dirty="0"/>
            <a:t>Formación y Capacitación Docente</a:t>
          </a:r>
        </a:p>
      </dgm:t>
    </dgm:pt>
    <dgm:pt modelId="{23AC698F-3713-45E6-A801-8AF1A412137C}" type="parTrans" cxnId="{D76F1915-DB37-43E6-AC4A-ACFC2AC246DE}">
      <dgm:prSet/>
      <dgm:spPr/>
      <dgm:t>
        <a:bodyPr/>
        <a:lstStyle/>
        <a:p>
          <a:endParaRPr lang="es-CO" sz="1200"/>
        </a:p>
      </dgm:t>
    </dgm:pt>
    <dgm:pt modelId="{C7C415BB-73D2-46E9-9B19-CAD14487EE5E}" type="sibTrans" cxnId="{D76F1915-DB37-43E6-AC4A-ACFC2AC246DE}">
      <dgm:prSet/>
      <dgm:spPr/>
      <dgm:t>
        <a:bodyPr/>
        <a:lstStyle/>
        <a:p>
          <a:endParaRPr lang="es-CO" sz="1200"/>
        </a:p>
      </dgm:t>
    </dgm:pt>
    <dgm:pt modelId="{141CB93C-9394-4157-93B2-B03A42ECF6D5}">
      <dgm:prSet phldrT="[Texto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s-CO" dirty="0">
              <a:solidFill>
                <a:schemeClr val="bg1"/>
              </a:solidFill>
            </a:rPr>
            <a:t>Uso y Apropiación de las TIC’S</a:t>
          </a:r>
        </a:p>
      </dgm:t>
    </dgm:pt>
    <dgm:pt modelId="{63E3421E-8F36-442C-A45F-C39E27AB7FCE}" type="parTrans" cxnId="{EAB7B9E9-9F72-4EB2-B000-7EB10563A12A}">
      <dgm:prSet/>
      <dgm:spPr/>
      <dgm:t>
        <a:bodyPr/>
        <a:lstStyle/>
        <a:p>
          <a:endParaRPr lang="es-CO" sz="1200"/>
        </a:p>
      </dgm:t>
    </dgm:pt>
    <dgm:pt modelId="{E87E20A2-CCE5-4346-964D-31A78EA6CBD0}" type="sibTrans" cxnId="{EAB7B9E9-9F72-4EB2-B000-7EB10563A12A}">
      <dgm:prSet/>
      <dgm:spPr/>
      <dgm:t>
        <a:bodyPr/>
        <a:lstStyle/>
        <a:p>
          <a:endParaRPr lang="es-CO" sz="1200"/>
        </a:p>
      </dgm:t>
    </dgm:pt>
    <dgm:pt modelId="{6ADF9FF4-96AE-42FE-9FB3-66DA7B94D7BA}">
      <dgm:prSet phldrT="[Texto]" custT="1"/>
      <dgm:spPr/>
      <dgm:t>
        <a:bodyPr/>
        <a:lstStyle/>
        <a:p>
          <a:r>
            <a:rPr lang="es-CO" sz="1200" dirty="0"/>
            <a:t>Ruta de Mejoramiento Transversales</a:t>
          </a:r>
        </a:p>
      </dgm:t>
    </dgm:pt>
    <dgm:pt modelId="{495AC59D-A729-4DDE-ADE5-94C4B5324D7B}" type="parTrans" cxnId="{58FC4145-D0CB-4087-A8FC-87ABD5986483}">
      <dgm:prSet/>
      <dgm:spPr/>
      <dgm:t>
        <a:bodyPr/>
        <a:lstStyle/>
        <a:p>
          <a:endParaRPr lang="es-CO" sz="1200"/>
        </a:p>
      </dgm:t>
    </dgm:pt>
    <dgm:pt modelId="{01681257-E22D-44EE-866E-7A3D9DA84A2D}" type="sibTrans" cxnId="{58FC4145-D0CB-4087-A8FC-87ABD5986483}">
      <dgm:prSet/>
      <dgm:spPr/>
      <dgm:t>
        <a:bodyPr/>
        <a:lstStyle/>
        <a:p>
          <a:endParaRPr lang="es-CO" sz="1200"/>
        </a:p>
      </dgm:t>
    </dgm:pt>
    <dgm:pt modelId="{CE67B4F0-F0E4-41CA-9DD8-30EBAEDAC07B}">
      <dgm:prSet phldrT="[Texto]" custT="1"/>
      <dgm:spPr/>
      <dgm:t>
        <a:bodyPr/>
        <a:lstStyle/>
        <a:p>
          <a:r>
            <a:rPr lang="es-CO" sz="1200" dirty="0"/>
            <a:t>Seguimiento a Programas</a:t>
          </a:r>
        </a:p>
      </dgm:t>
    </dgm:pt>
    <dgm:pt modelId="{4C4FAA47-7E45-4CD5-AE5D-EA08B172B929}" type="parTrans" cxnId="{6BD40041-1147-4E45-9678-DA9180CBB871}">
      <dgm:prSet/>
      <dgm:spPr/>
      <dgm:t>
        <a:bodyPr/>
        <a:lstStyle/>
        <a:p>
          <a:endParaRPr lang="es-CO" sz="1200"/>
        </a:p>
      </dgm:t>
    </dgm:pt>
    <dgm:pt modelId="{B2003AD9-BAFF-4205-BA2A-C683412E201F}" type="sibTrans" cxnId="{6BD40041-1147-4E45-9678-DA9180CBB871}">
      <dgm:prSet/>
      <dgm:spPr/>
      <dgm:t>
        <a:bodyPr/>
        <a:lstStyle/>
        <a:p>
          <a:endParaRPr lang="es-CO" sz="1200"/>
        </a:p>
      </dgm:t>
    </dgm:pt>
    <dgm:pt modelId="{167DF5C8-214D-4EBF-A5FC-C5B65160F760}" type="pres">
      <dgm:prSet presAssocID="{56B7ED83-EB6B-489B-9378-FFB30CB2207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E748BAB-D8C5-4B98-813B-9749CE6E40A9}" type="pres">
      <dgm:prSet presAssocID="{44C99503-DD6A-4708-BCD2-9B82894B48FC}" presName="gear1" presStyleLbl="node1" presStyleIdx="0" presStyleCnt="3" custScaleX="81337" custScaleY="6025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94235E3-0C2E-46D0-8B35-51D032235860}" type="pres">
      <dgm:prSet presAssocID="{44C99503-DD6A-4708-BCD2-9B82894B48FC}" presName="gear1srcNode" presStyleLbl="node1" presStyleIdx="0" presStyleCnt="3"/>
      <dgm:spPr/>
      <dgm:t>
        <a:bodyPr/>
        <a:lstStyle/>
        <a:p>
          <a:endParaRPr lang="es-CO"/>
        </a:p>
      </dgm:t>
    </dgm:pt>
    <dgm:pt modelId="{374E0F36-F533-422F-AF5A-3D0A4E9E638F}" type="pres">
      <dgm:prSet presAssocID="{44C99503-DD6A-4708-BCD2-9B82894B48FC}" presName="gear1dstNode" presStyleLbl="node1" presStyleIdx="0" presStyleCnt="3"/>
      <dgm:spPr/>
      <dgm:t>
        <a:bodyPr/>
        <a:lstStyle/>
        <a:p>
          <a:endParaRPr lang="es-CO"/>
        </a:p>
      </dgm:t>
    </dgm:pt>
    <dgm:pt modelId="{F08743F0-DDA7-4D7F-A4EC-3D40D8393C0E}" type="pres">
      <dgm:prSet presAssocID="{CE67B4F0-F0E4-41CA-9DD8-30EBAEDAC07B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8ACFC8-29E1-4A92-8DF9-416642B165D9}" type="pres">
      <dgm:prSet presAssocID="{CE67B4F0-F0E4-41CA-9DD8-30EBAEDAC07B}" presName="gear2srcNode" presStyleLbl="node1" presStyleIdx="1" presStyleCnt="3"/>
      <dgm:spPr/>
      <dgm:t>
        <a:bodyPr/>
        <a:lstStyle/>
        <a:p>
          <a:endParaRPr lang="es-CO"/>
        </a:p>
      </dgm:t>
    </dgm:pt>
    <dgm:pt modelId="{819FC9C0-8248-47C9-8075-2B600348B393}" type="pres">
      <dgm:prSet presAssocID="{CE67B4F0-F0E4-41CA-9DD8-30EBAEDAC07B}" presName="gear2dstNode" presStyleLbl="node1" presStyleIdx="1" presStyleCnt="3"/>
      <dgm:spPr/>
      <dgm:t>
        <a:bodyPr/>
        <a:lstStyle/>
        <a:p>
          <a:endParaRPr lang="es-CO"/>
        </a:p>
      </dgm:t>
    </dgm:pt>
    <dgm:pt modelId="{51F0FA81-6AE9-4953-9136-A387FC8C6D6A}" type="pres">
      <dgm:prSet presAssocID="{6ADF9FF4-96AE-42FE-9FB3-66DA7B94D7BA}" presName="gear3" presStyleLbl="node1" presStyleIdx="2" presStyleCnt="3"/>
      <dgm:spPr/>
      <dgm:t>
        <a:bodyPr/>
        <a:lstStyle/>
        <a:p>
          <a:endParaRPr lang="es-CO"/>
        </a:p>
      </dgm:t>
    </dgm:pt>
    <dgm:pt modelId="{E7CEAC78-504C-4BD4-B0A8-BC63FA480F20}" type="pres">
      <dgm:prSet presAssocID="{6ADF9FF4-96AE-42FE-9FB3-66DA7B94D7B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FF1A4BB-2FFD-477D-A7B6-95E719906FED}" type="pres">
      <dgm:prSet presAssocID="{6ADF9FF4-96AE-42FE-9FB3-66DA7B94D7BA}" presName="gear3srcNode" presStyleLbl="node1" presStyleIdx="2" presStyleCnt="3"/>
      <dgm:spPr/>
      <dgm:t>
        <a:bodyPr/>
        <a:lstStyle/>
        <a:p>
          <a:endParaRPr lang="es-CO"/>
        </a:p>
      </dgm:t>
    </dgm:pt>
    <dgm:pt modelId="{2B1EE6DB-DBBF-4C4D-97C1-8E9A6E0DA9D3}" type="pres">
      <dgm:prSet presAssocID="{6ADF9FF4-96AE-42FE-9FB3-66DA7B94D7BA}" presName="gear3dstNode" presStyleLbl="node1" presStyleIdx="2" presStyleCnt="3"/>
      <dgm:spPr/>
      <dgm:t>
        <a:bodyPr/>
        <a:lstStyle/>
        <a:p>
          <a:endParaRPr lang="es-CO"/>
        </a:p>
      </dgm:t>
    </dgm:pt>
    <dgm:pt modelId="{1C1CC864-4CB2-41F5-8397-7183E723F95D}" type="pres">
      <dgm:prSet presAssocID="{6ADF9FF4-96AE-42FE-9FB3-66DA7B94D7BA}" presName="gear3ch" presStyleLbl="fgAcc1" presStyleIdx="0" presStyleCnt="1" custScaleX="68427" custLinFactX="-27320" custLinFactY="100000" custLinFactNeighborX="-100000" custLinFactNeighborY="196768">
        <dgm:presLayoutVars>
          <dgm:chMax val="0"/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CO"/>
        </a:p>
      </dgm:t>
    </dgm:pt>
    <dgm:pt modelId="{7D845F9C-2EE9-4D40-A5B0-E9D70DB71F13}" type="pres">
      <dgm:prSet presAssocID="{C7C415BB-73D2-46E9-9B19-CAD14487EE5E}" presName="connector1" presStyleLbl="sibTrans2D1" presStyleIdx="0" presStyleCnt="3"/>
      <dgm:spPr/>
      <dgm:t>
        <a:bodyPr/>
        <a:lstStyle/>
        <a:p>
          <a:endParaRPr lang="es-CO"/>
        </a:p>
      </dgm:t>
    </dgm:pt>
    <dgm:pt modelId="{449D41A3-6F18-4B51-A097-CC9D89210316}" type="pres">
      <dgm:prSet presAssocID="{B2003AD9-BAFF-4205-BA2A-C683412E201F}" presName="connector2" presStyleLbl="sibTrans2D1" presStyleIdx="1" presStyleCnt="3"/>
      <dgm:spPr/>
      <dgm:t>
        <a:bodyPr/>
        <a:lstStyle/>
        <a:p>
          <a:endParaRPr lang="es-CO"/>
        </a:p>
      </dgm:t>
    </dgm:pt>
    <dgm:pt modelId="{FADBD34D-168E-44C6-890C-B3FD65F4630C}" type="pres">
      <dgm:prSet presAssocID="{01681257-E22D-44EE-866E-7A3D9DA84A2D}" presName="connector3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C1E5C5D5-229D-441C-81C6-2048463EFA3E}" type="presOf" srcId="{CE67B4F0-F0E4-41CA-9DD8-30EBAEDAC07B}" destId="{F08743F0-DDA7-4D7F-A4EC-3D40D8393C0E}" srcOrd="0" destOrd="0" presId="urn:microsoft.com/office/officeart/2005/8/layout/gear1"/>
    <dgm:cxn modelId="{D76F1915-DB37-43E6-AC4A-ACFC2AC246DE}" srcId="{56B7ED83-EB6B-489B-9378-FFB30CB22078}" destId="{44C99503-DD6A-4708-BCD2-9B82894B48FC}" srcOrd="0" destOrd="0" parTransId="{23AC698F-3713-45E6-A801-8AF1A412137C}" sibTransId="{C7C415BB-73D2-46E9-9B19-CAD14487EE5E}"/>
    <dgm:cxn modelId="{3BDCDCCF-87B4-4FA6-8508-8DD56B159632}" type="presOf" srcId="{6ADF9FF4-96AE-42FE-9FB3-66DA7B94D7BA}" destId="{3FF1A4BB-2FFD-477D-A7B6-95E719906FED}" srcOrd="2" destOrd="0" presId="urn:microsoft.com/office/officeart/2005/8/layout/gear1"/>
    <dgm:cxn modelId="{8241C7E5-78FA-4422-963C-B90C49787A04}" type="presOf" srcId="{6ADF9FF4-96AE-42FE-9FB3-66DA7B94D7BA}" destId="{2B1EE6DB-DBBF-4C4D-97C1-8E9A6E0DA9D3}" srcOrd="3" destOrd="0" presId="urn:microsoft.com/office/officeart/2005/8/layout/gear1"/>
    <dgm:cxn modelId="{6BD40041-1147-4E45-9678-DA9180CBB871}" srcId="{56B7ED83-EB6B-489B-9378-FFB30CB22078}" destId="{CE67B4F0-F0E4-41CA-9DD8-30EBAEDAC07B}" srcOrd="1" destOrd="0" parTransId="{4C4FAA47-7E45-4CD5-AE5D-EA08B172B929}" sibTransId="{B2003AD9-BAFF-4205-BA2A-C683412E201F}"/>
    <dgm:cxn modelId="{937BB005-BC68-4A01-A960-8C14DB1E5D6A}" type="presOf" srcId="{44C99503-DD6A-4708-BCD2-9B82894B48FC}" destId="{1E748BAB-D8C5-4B98-813B-9749CE6E40A9}" srcOrd="0" destOrd="0" presId="urn:microsoft.com/office/officeart/2005/8/layout/gear1"/>
    <dgm:cxn modelId="{8C85ECC6-2066-49D4-91FA-29FE2E89B14D}" type="presOf" srcId="{CE67B4F0-F0E4-41CA-9DD8-30EBAEDAC07B}" destId="{819FC9C0-8248-47C9-8075-2B600348B393}" srcOrd="2" destOrd="0" presId="urn:microsoft.com/office/officeart/2005/8/layout/gear1"/>
    <dgm:cxn modelId="{0D35B14E-F6BE-4A12-B934-F27CED28AF0D}" type="presOf" srcId="{01681257-E22D-44EE-866E-7A3D9DA84A2D}" destId="{FADBD34D-168E-44C6-890C-B3FD65F4630C}" srcOrd="0" destOrd="0" presId="urn:microsoft.com/office/officeart/2005/8/layout/gear1"/>
    <dgm:cxn modelId="{E198CDC9-6D0D-4394-AAD5-3FBFB23AD3D7}" type="presOf" srcId="{44C99503-DD6A-4708-BCD2-9B82894B48FC}" destId="{394235E3-0C2E-46D0-8B35-51D032235860}" srcOrd="1" destOrd="0" presId="urn:microsoft.com/office/officeart/2005/8/layout/gear1"/>
    <dgm:cxn modelId="{EAB7B9E9-9F72-4EB2-B000-7EB10563A12A}" srcId="{6ADF9FF4-96AE-42FE-9FB3-66DA7B94D7BA}" destId="{141CB93C-9394-4157-93B2-B03A42ECF6D5}" srcOrd="0" destOrd="0" parTransId="{63E3421E-8F36-442C-A45F-C39E27AB7FCE}" sibTransId="{E87E20A2-CCE5-4346-964D-31A78EA6CBD0}"/>
    <dgm:cxn modelId="{2137CEAD-D88D-462F-B072-D569465C0579}" type="presOf" srcId="{56B7ED83-EB6B-489B-9378-FFB30CB22078}" destId="{167DF5C8-214D-4EBF-A5FC-C5B65160F760}" srcOrd="0" destOrd="0" presId="urn:microsoft.com/office/officeart/2005/8/layout/gear1"/>
    <dgm:cxn modelId="{58FC4145-D0CB-4087-A8FC-87ABD5986483}" srcId="{56B7ED83-EB6B-489B-9378-FFB30CB22078}" destId="{6ADF9FF4-96AE-42FE-9FB3-66DA7B94D7BA}" srcOrd="2" destOrd="0" parTransId="{495AC59D-A729-4DDE-ADE5-94C4B5324D7B}" sibTransId="{01681257-E22D-44EE-866E-7A3D9DA84A2D}"/>
    <dgm:cxn modelId="{5CBFCF39-0105-410C-A620-4169F7D3AD28}" type="presOf" srcId="{B2003AD9-BAFF-4205-BA2A-C683412E201F}" destId="{449D41A3-6F18-4B51-A097-CC9D89210316}" srcOrd="0" destOrd="0" presId="urn:microsoft.com/office/officeart/2005/8/layout/gear1"/>
    <dgm:cxn modelId="{D6BA682E-086A-4211-AEE6-F70EA0C2E69B}" type="presOf" srcId="{44C99503-DD6A-4708-BCD2-9B82894B48FC}" destId="{374E0F36-F533-422F-AF5A-3D0A4E9E638F}" srcOrd="2" destOrd="0" presId="urn:microsoft.com/office/officeart/2005/8/layout/gear1"/>
    <dgm:cxn modelId="{55C61727-4B05-435C-B65E-D33B1AB94784}" type="presOf" srcId="{141CB93C-9394-4157-93B2-B03A42ECF6D5}" destId="{1C1CC864-4CB2-41F5-8397-7183E723F95D}" srcOrd="0" destOrd="0" presId="urn:microsoft.com/office/officeart/2005/8/layout/gear1"/>
    <dgm:cxn modelId="{C4C5F2ED-FD55-4284-BB9D-41A35C20AA1E}" type="presOf" srcId="{CE67B4F0-F0E4-41CA-9DD8-30EBAEDAC07B}" destId="{298ACFC8-29E1-4A92-8DF9-416642B165D9}" srcOrd="1" destOrd="0" presId="urn:microsoft.com/office/officeart/2005/8/layout/gear1"/>
    <dgm:cxn modelId="{F4B4DAB3-E8AE-4D7C-9D56-E802C92DBFB4}" type="presOf" srcId="{6ADF9FF4-96AE-42FE-9FB3-66DA7B94D7BA}" destId="{E7CEAC78-504C-4BD4-B0A8-BC63FA480F20}" srcOrd="1" destOrd="0" presId="urn:microsoft.com/office/officeart/2005/8/layout/gear1"/>
    <dgm:cxn modelId="{0A9A47F9-2C38-4ADD-B135-3C3D864C5895}" type="presOf" srcId="{6ADF9FF4-96AE-42FE-9FB3-66DA7B94D7BA}" destId="{51F0FA81-6AE9-4953-9136-A387FC8C6D6A}" srcOrd="0" destOrd="0" presId="urn:microsoft.com/office/officeart/2005/8/layout/gear1"/>
    <dgm:cxn modelId="{F5E21B3E-2F01-4CB6-8CB7-AE0D5ABDF8FF}" type="presOf" srcId="{C7C415BB-73D2-46E9-9B19-CAD14487EE5E}" destId="{7D845F9C-2EE9-4D40-A5B0-E9D70DB71F13}" srcOrd="0" destOrd="0" presId="urn:microsoft.com/office/officeart/2005/8/layout/gear1"/>
    <dgm:cxn modelId="{F35A7229-1983-4361-A856-EC4166B29962}" type="presParOf" srcId="{167DF5C8-214D-4EBF-A5FC-C5B65160F760}" destId="{1E748BAB-D8C5-4B98-813B-9749CE6E40A9}" srcOrd="0" destOrd="0" presId="urn:microsoft.com/office/officeart/2005/8/layout/gear1"/>
    <dgm:cxn modelId="{79471B54-6C8A-4D2A-813A-0C4F88954DE3}" type="presParOf" srcId="{167DF5C8-214D-4EBF-A5FC-C5B65160F760}" destId="{394235E3-0C2E-46D0-8B35-51D032235860}" srcOrd="1" destOrd="0" presId="urn:microsoft.com/office/officeart/2005/8/layout/gear1"/>
    <dgm:cxn modelId="{A5BB5646-F47E-482A-A129-5651EE16ED75}" type="presParOf" srcId="{167DF5C8-214D-4EBF-A5FC-C5B65160F760}" destId="{374E0F36-F533-422F-AF5A-3D0A4E9E638F}" srcOrd="2" destOrd="0" presId="urn:microsoft.com/office/officeart/2005/8/layout/gear1"/>
    <dgm:cxn modelId="{970D5EF2-741C-496E-B443-AED5FF2BD40D}" type="presParOf" srcId="{167DF5C8-214D-4EBF-A5FC-C5B65160F760}" destId="{F08743F0-DDA7-4D7F-A4EC-3D40D8393C0E}" srcOrd="3" destOrd="0" presId="urn:microsoft.com/office/officeart/2005/8/layout/gear1"/>
    <dgm:cxn modelId="{8BFBB83B-FAD8-4D14-AB6D-630A348457D5}" type="presParOf" srcId="{167DF5C8-214D-4EBF-A5FC-C5B65160F760}" destId="{298ACFC8-29E1-4A92-8DF9-416642B165D9}" srcOrd="4" destOrd="0" presId="urn:microsoft.com/office/officeart/2005/8/layout/gear1"/>
    <dgm:cxn modelId="{73BDC36E-EC3C-44C4-A88F-5B5B0116FAE4}" type="presParOf" srcId="{167DF5C8-214D-4EBF-A5FC-C5B65160F760}" destId="{819FC9C0-8248-47C9-8075-2B600348B393}" srcOrd="5" destOrd="0" presId="urn:microsoft.com/office/officeart/2005/8/layout/gear1"/>
    <dgm:cxn modelId="{0220F7B8-680A-4E72-87D1-1E7B8845DC40}" type="presParOf" srcId="{167DF5C8-214D-4EBF-A5FC-C5B65160F760}" destId="{51F0FA81-6AE9-4953-9136-A387FC8C6D6A}" srcOrd="6" destOrd="0" presId="urn:microsoft.com/office/officeart/2005/8/layout/gear1"/>
    <dgm:cxn modelId="{69ED7183-AFCD-43F9-AA32-31158B14D10B}" type="presParOf" srcId="{167DF5C8-214D-4EBF-A5FC-C5B65160F760}" destId="{E7CEAC78-504C-4BD4-B0A8-BC63FA480F20}" srcOrd="7" destOrd="0" presId="urn:microsoft.com/office/officeart/2005/8/layout/gear1"/>
    <dgm:cxn modelId="{FD314E14-6F31-4D22-ABA7-FAF53E98DCAE}" type="presParOf" srcId="{167DF5C8-214D-4EBF-A5FC-C5B65160F760}" destId="{3FF1A4BB-2FFD-477D-A7B6-95E719906FED}" srcOrd="8" destOrd="0" presId="urn:microsoft.com/office/officeart/2005/8/layout/gear1"/>
    <dgm:cxn modelId="{777A5C75-23E8-4EE2-8DED-3AD607555B9E}" type="presParOf" srcId="{167DF5C8-214D-4EBF-A5FC-C5B65160F760}" destId="{2B1EE6DB-DBBF-4C4D-97C1-8E9A6E0DA9D3}" srcOrd="9" destOrd="0" presId="urn:microsoft.com/office/officeart/2005/8/layout/gear1"/>
    <dgm:cxn modelId="{81CA0093-6C00-4A06-96B5-557BEA6CF77C}" type="presParOf" srcId="{167DF5C8-214D-4EBF-A5FC-C5B65160F760}" destId="{1C1CC864-4CB2-41F5-8397-7183E723F95D}" srcOrd="10" destOrd="0" presId="urn:microsoft.com/office/officeart/2005/8/layout/gear1"/>
    <dgm:cxn modelId="{F05978CE-878D-452D-AD0F-13156C009855}" type="presParOf" srcId="{167DF5C8-214D-4EBF-A5FC-C5B65160F760}" destId="{7D845F9C-2EE9-4D40-A5B0-E9D70DB71F13}" srcOrd="11" destOrd="0" presId="urn:microsoft.com/office/officeart/2005/8/layout/gear1"/>
    <dgm:cxn modelId="{5405DF34-37F6-4D96-8D7A-7735D30A1968}" type="presParOf" srcId="{167DF5C8-214D-4EBF-A5FC-C5B65160F760}" destId="{449D41A3-6F18-4B51-A097-CC9D89210316}" srcOrd="12" destOrd="0" presId="urn:microsoft.com/office/officeart/2005/8/layout/gear1"/>
    <dgm:cxn modelId="{230D49C8-2B78-4029-A02A-4C4BFC9CCF31}" type="presParOf" srcId="{167DF5C8-214D-4EBF-A5FC-C5B65160F760}" destId="{FADBD34D-168E-44C6-890C-B3FD65F4630C}" srcOrd="1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681167-8ACB-4014-9149-5D7025B7CA4C}" type="doc">
      <dgm:prSet loTypeId="urn:microsoft.com/office/officeart/2005/8/layout/cycle2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CO"/>
        </a:p>
      </dgm:t>
    </dgm:pt>
    <dgm:pt modelId="{39B83637-84E5-4307-8370-B628FDC235C5}">
      <dgm:prSet phldrT="[Texto]"/>
      <dgm:spPr/>
      <dgm:t>
        <a:bodyPr/>
        <a:lstStyle/>
        <a:p>
          <a:r>
            <a:rPr lang="es-CO" dirty="0"/>
            <a:t>ALIMENTACIÓN ESCOLAR</a:t>
          </a:r>
        </a:p>
      </dgm:t>
    </dgm:pt>
    <dgm:pt modelId="{B5F5DF1F-B6B7-4E91-9AE6-4DD071FAAE51}" type="parTrans" cxnId="{6DDB0278-A269-46E7-8331-D59DEF61F0CC}">
      <dgm:prSet/>
      <dgm:spPr/>
      <dgm:t>
        <a:bodyPr/>
        <a:lstStyle/>
        <a:p>
          <a:endParaRPr lang="es-CO"/>
        </a:p>
      </dgm:t>
    </dgm:pt>
    <dgm:pt modelId="{13231939-804F-4C5B-8CD5-8F51AA59A82C}" type="sibTrans" cxnId="{6DDB0278-A269-46E7-8331-D59DEF61F0CC}">
      <dgm:prSet/>
      <dgm:spPr/>
      <dgm:t>
        <a:bodyPr/>
        <a:lstStyle/>
        <a:p>
          <a:endParaRPr lang="es-CO"/>
        </a:p>
      </dgm:t>
    </dgm:pt>
    <dgm:pt modelId="{3D092F7C-AB06-423E-96C9-D5A53DEF4113}">
      <dgm:prSet phldrT="[Texto]"/>
      <dgm:spPr/>
      <dgm:t>
        <a:bodyPr/>
        <a:lstStyle/>
        <a:p>
          <a:r>
            <a:rPr lang="es-CO" dirty="0"/>
            <a:t>GRATUIDAD</a:t>
          </a:r>
        </a:p>
      </dgm:t>
    </dgm:pt>
    <dgm:pt modelId="{8A18EA70-A7B5-4D7A-8B26-B59E38787EAE}" type="parTrans" cxnId="{E76B6C62-6AFF-4F9D-B235-77F0C6DED8CC}">
      <dgm:prSet/>
      <dgm:spPr/>
      <dgm:t>
        <a:bodyPr/>
        <a:lstStyle/>
        <a:p>
          <a:endParaRPr lang="es-CO"/>
        </a:p>
      </dgm:t>
    </dgm:pt>
    <dgm:pt modelId="{830C6F60-E0D7-4E11-AF48-BF9EDF2555B7}" type="sibTrans" cxnId="{E76B6C62-6AFF-4F9D-B235-77F0C6DED8CC}">
      <dgm:prSet/>
      <dgm:spPr/>
      <dgm:t>
        <a:bodyPr/>
        <a:lstStyle/>
        <a:p>
          <a:endParaRPr lang="es-CO"/>
        </a:p>
      </dgm:t>
    </dgm:pt>
    <dgm:pt modelId="{8106766D-7160-468C-A83C-0BE1AACFB688}">
      <dgm:prSet phldrT="[Texto]"/>
      <dgm:spPr/>
      <dgm:t>
        <a:bodyPr/>
        <a:lstStyle/>
        <a:p>
          <a:r>
            <a:rPr lang="es-CO" dirty="0"/>
            <a:t>JORNADAS ESCOLARES COMPLEMENTARIAS</a:t>
          </a:r>
        </a:p>
      </dgm:t>
    </dgm:pt>
    <dgm:pt modelId="{782B02DF-C12C-45F1-AAAF-5A539E236164}" type="parTrans" cxnId="{33081723-EA8D-4864-81BD-87EEACC575DD}">
      <dgm:prSet/>
      <dgm:spPr/>
      <dgm:t>
        <a:bodyPr/>
        <a:lstStyle/>
        <a:p>
          <a:endParaRPr lang="es-CO"/>
        </a:p>
      </dgm:t>
    </dgm:pt>
    <dgm:pt modelId="{F72FC9ED-702A-464B-A816-9B9081B696AB}" type="sibTrans" cxnId="{33081723-EA8D-4864-81BD-87EEACC575DD}">
      <dgm:prSet/>
      <dgm:spPr/>
      <dgm:t>
        <a:bodyPr/>
        <a:lstStyle/>
        <a:p>
          <a:endParaRPr lang="es-CO"/>
        </a:p>
      </dgm:t>
    </dgm:pt>
    <dgm:pt modelId="{8A5ECD73-90AB-470B-AA86-920101DB86AD}">
      <dgm:prSet phldrT="[Texto]"/>
      <dgm:spPr/>
      <dgm:t>
        <a:bodyPr/>
        <a:lstStyle/>
        <a:p>
          <a:r>
            <a:rPr lang="es-CO" dirty="0"/>
            <a:t>UNIFORMES</a:t>
          </a:r>
        </a:p>
      </dgm:t>
    </dgm:pt>
    <dgm:pt modelId="{38A89E8C-7382-40C8-A3A0-E2E6E812B1D5}" type="parTrans" cxnId="{94B38732-1567-4AC9-8154-B711BFAA2CF7}">
      <dgm:prSet/>
      <dgm:spPr/>
      <dgm:t>
        <a:bodyPr/>
        <a:lstStyle/>
        <a:p>
          <a:endParaRPr lang="es-CO"/>
        </a:p>
      </dgm:t>
    </dgm:pt>
    <dgm:pt modelId="{D23D0444-778C-4C7E-8EDE-1AAC1A3AD10D}" type="sibTrans" cxnId="{94B38732-1567-4AC9-8154-B711BFAA2CF7}">
      <dgm:prSet/>
      <dgm:spPr/>
      <dgm:t>
        <a:bodyPr/>
        <a:lstStyle/>
        <a:p>
          <a:endParaRPr lang="es-CO"/>
        </a:p>
      </dgm:t>
    </dgm:pt>
    <dgm:pt modelId="{FCBCB07F-CE5A-4759-9D2B-25670AF60C7D}">
      <dgm:prSet phldrT="[Texto]"/>
      <dgm:spPr/>
      <dgm:t>
        <a:bodyPr/>
        <a:lstStyle/>
        <a:p>
          <a:r>
            <a:rPr lang="es-CO" dirty="0"/>
            <a:t>TRANSPORTE ESCOLAR</a:t>
          </a:r>
        </a:p>
      </dgm:t>
    </dgm:pt>
    <dgm:pt modelId="{280A666F-C54D-461C-9FB6-E0AD04AA5E24}" type="parTrans" cxnId="{C92AC56A-3220-446E-8D19-38F407304DFF}">
      <dgm:prSet/>
      <dgm:spPr/>
      <dgm:t>
        <a:bodyPr/>
        <a:lstStyle/>
        <a:p>
          <a:endParaRPr lang="es-CO"/>
        </a:p>
      </dgm:t>
    </dgm:pt>
    <dgm:pt modelId="{8B0DACF1-25A0-4F0C-860D-07A1A571B656}" type="sibTrans" cxnId="{C92AC56A-3220-446E-8D19-38F407304DFF}">
      <dgm:prSet/>
      <dgm:spPr/>
      <dgm:t>
        <a:bodyPr/>
        <a:lstStyle/>
        <a:p>
          <a:endParaRPr lang="es-CO"/>
        </a:p>
      </dgm:t>
    </dgm:pt>
    <dgm:pt modelId="{9EFEFF2D-9C4E-4515-A103-730F1052460F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CO" dirty="0"/>
            <a:t>SEGUIMIENTO A LA DESERCIÓN ESCOLAR</a:t>
          </a:r>
        </a:p>
      </dgm:t>
    </dgm:pt>
    <dgm:pt modelId="{AF163E35-2301-4E12-BF6C-8414676B06BC}" type="parTrans" cxnId="{2AC2CB17-4C73-4C06-8117-7E310773C11C}">
      <dgm:prSet/>
      <dgm:spPr/>
      <dgm:t>
        <a:bodyPr/>
        <a:lstStyle/>
        <a:p>
          <a:endParaRPr lang="es-CO"/>
        </a:p>
      </dgm:t>
    </dgm:pt>
    <dgm:pt modelId="{D7681500-D34E-4245-9D99-8B765E889D6B}" type="sibTrans" cxnId="{2AC2CB17-4C73-4C06-8117-7E310773C11C}">
      <dgm:prSet/>
      <dgm:spPr/>
      <dgm:t>
        <a:bodyPr/>
        <a:lstStyle/>
        <a:p>
          <a:endParaRPr lang="es-CO"/>
        </a:p>
      </dgm:t>
    </dgm:pt>
    <dgm:pt modelId="{93CD598B-EA19-42F5-8CF3-1CC479CDF988}" type="pres">
      <dgm:prSet presAssocID="{17681167-8ACB-4014-9149-5D7025B7CA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6B46E68-16C6-4FCE-B0FD-C51D85847AE5}" type="pres">
      <dgm:prSet presAssocID="{39B83637-84E5-4307-8370-B628FDC235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DDAC39-FEAF-475B-8A0D-437812710D66}" type="pres">
      <dgm:prSet presAssocID="{13231939-804F-4C5B-8CD5-8F51AA59A82C}" presName="sibTrans" presStyleLbl="sibTrans2D1" presStyleIdx="0" presStyleCnt="6"/>
      <dgm:spPr/>
      <dgm:t>
        <a:bodyPr/>
        <a:lstStyle/>
        <a:p>
          <a:endParaRPr lang="es-CO"/>
        </a:p>
      </dgm:t>
    </dgm:pt>
    <dgm:pt modelId="{CAE800BB-093D-46EB-BF3D-A914332B1CFA}" type="pres">
      <dgm:prSet presAssocID="{13231939-804F-4C5B-8CD5-8F51AA59A82C}" presName="connectorText" presStyleLbl="sibTrans2D1" presStyleIdx="0" presStyleCnt="6"/>
      <dgm:spPr/>
      <dgm:t>
        <a:bodyPr/>
        <a:lstStyle/>
        <a:p>
          <a:endParaRPr lang="es-CO"/>
        </a:p>
      </dgm:t>
    </dgm:pt>
    <dgm:pt modelId="{61F5D247-88D1-4870-B88C-E4CC397D8E30}" type="pres">
      <dgm:prSet presAssocID="{3D092F7C-AB06-423E-96C9-D5A53DEF411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A4BB051-F638-4419-AB9F-F2A58C35B22F}" type="pres">
      <dgm:prSet presAssocID="{830C6F60-E0D7-4E11-AF48-BF9EDF2555B7}" presName="sibTrans" presStyleLbl="sibTrans2D1" presStyleIdx="1" presStyleCnt="6"/>
      <dgm:spPr/>
      <dgm:t>
        <a:bodyPr/>
        <a:lstStyle/>
        <a:p>
          <a:endParaRPr lang="es-CO"/>
        </a:p>
      </dgm:t>
    </dgm:pt>
    <dgm:pt modelId="{847C229C-91CA-4CAB-BABC-58EF19DC8D6C}" type="pres">
      <dgm:prSet presAssocID="{830C6F60-E0D7-4E11-AF48-BF9EDF2555B7}" presName="connectorText" presStyleLbl="sibTrans2D1" presStyleIdx="1" presStyleCnt="6"/>
      <dgm:spPr/>
      <dgm:t>
        <a:bodyPr/>
        <a:lstStyle/>
        <a:p>
          <a:endParaRPr lang="es-CO"/>
        </a:p>
      </dgm:t>
    </dgm:pt>
    <dgm:pt modelId="{6088BC5A-ED4F-4825-98DA-526820E9E244}" type="pres">
      <dgm:prSet presAssocID="{8106766D-7160-468C-A83C-0BE1AACFB68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CC36732-6A84-4662-9216-902F22486785}" type="pres">
      <dgm:prSet presAssocID="{F72FC9ED-702A-464B-A816-9B9081B696AB}" presName="sibTrans" presStyleLbl="sibTrans2D1" presStyleIdx="2" presStyleCnt="6"/>
      <dgm:spPr/>
      <dgm:t>
        <a:bodyPr/>
        <a:lstStyle/>
        <a:p>
          <a:endParaRPr lang="es-CO"/>
        </a:p>
      </dgm:t>
    </dgm:pt>
    <dgm:pt modelId="{77BB07A3-F342-4C62-9BBF-87720B958120}" type="pres">
      <dgm:prSet presAssocID="{F72FC9ED-702A-464B-A816-9B9081B696AB}" presName="connectorText" presStyleLbl="sibTrans2D1" presStyleIdx="2" presStyleCnt="6"/>
      <dgm:spPr/>
      <dgm:t>
        <a:bodyPr/>
        <a:lstStyle/>
        <a:p>
          <a:endParaRPr lang="es-CO"/>
        </a:p>
      </dgm:t>
    </dgm:pt>
    <dgm:pt modelId="{9938C3DA-B809-4F29-8179-4CA15A57F0A2}" type="pres">
      <dgm:prSet presAssocID="{8A5ECD73-90AB-470B-AA86-920101DB86A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77074C3-EB7A-4F1E-9D36-CC5D01394382}" type="pres">
      <dgm:prSet presAssocID="{D23D0444-778C-4C7E-8EDE-1AAC1A3AD10D}" presName="sibTrans" presStyleLbl="sibTrans2D1" presStyleIdx="3" presStyleCnt="6"/>
      <dgm:spPr/>
      <dgm:t>
        <a:bodyPr/>
        <a:lstStyle/>
        <a:p>
          <a:endParaRPr lang="es-CO"/>
        </a:p>
      </dgm:t>
    </dgm:pt>
    <dgm:pt modelId="{E7831A9A-A170-4E2F-996E-EE0FEC89D271}" type="pres">
      <dgm:prSet presAssocID="{D23D0444-778C-4C7E-8EDE-1AAC1A3AD10D}" presName="connectorText" presStyleLbl="sibTrans2D1" presStyleIdx="3" presStyleCnt="6"/>
      <dgm:spPr/>
      <dgm:t>
        <a:bodyPr/>
        <a:lstStyle/>
        <a:p>
          <a:endParaRPr lang="es-CO"/>
        </a:p>
      </dgm:t>
    </dgm:pt>
    <dgm:pt modelId="{FDDF9E4E-5517-463C-886D-19F9CEE94318}" type="pres">
      <dgm:prSet presAssocID="{FCBCB07F-CE5A-4759-9D2B-25670AF60C7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D3EB298-80B4-4647-ACAB-15627EE25FF0}" type="pres">
      <dgm:prSet presAssocID="{8B0DACF1-25A0-4F0C-860D-07A1A571B656}" presName="sibTrans" presStyleLbl="sibTrans2D1" presStyleIdx="4" presStyleCnt="6"/>
      <dgm:spPr/>
      <dgm:t>
        <a:bodyPr/>
        <a:lstStyle/>
        <a:p>
          <a:endParaRPr lang="es-CO"/>
        </a:p>
      </dgm:t>
    </dgm:pt>
    <dgm:pt modelId="{91178308-57AC-4DF5-95E4-4A7E2B94DE2C}" type="pres">
      <dgm:prSet presAssocID="{8B0DACF1-25A0-4F0C-860D-07A1A571B656}" presName="connectorText" presStyleLbl="sibTrans2D1" presStyleIdx="4" presStyleCnt="6"/>
      <dgm:spPr/>
      <dgm:t>
        <a:bodyPr/>
        <a:lstStyle/>
        <a:p>
          <a:endParaRPr lang="es-CO"/>
        </a:p>
      </dgm:t>
    </dgm:pt>
    <dgm:pt modelId="{7B5D1046-C982-48D5-8E00-5ECD48FFF9C5}" type="pres">
      <dgm:prSet presAssocID="{9EFEFF2D-9C4E-4515-A103-730F1052460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A59CBC-B440-456E-AC55-0CAA023047BA}" type="pres">
      <dgm:prSet presAssocID="{D7681500-D34E-4245-9D99-8B765E889D6B}" presName="sibTrans" presStyleLbl="sibTrans2D1" presStyleIdx="5" presStyleCnt="6"/>
      <dgm:spPr/>
      <dgm:t>
        <a:bodyPr/>
        <a:lstStyle/>
        <a:p>
          <a:endParaRPr lang="es-CO"/>
        </a:p>
      </dgm:t>
    </dgm:pt>
    <dgm:pt modelId="{B03550C8-E176-4A0A-A2BF-300B0F4CA540}" type="pres">
      <dgm:prSet presAssocID="{D7681500-D34E-4245-9D99-8B765E889D6B}" presName="connectorText" presStyleLbl="sibTrans2D1" presStyleIdx="5" presStyleCnt="6"/>
      <dgm:spPr/>
      <dgm:t>
        <a:bodyPr/>
        <a:lstStyle/>
        <a:p>
          <a:endParaRPr lang="es-CO"/>
        </a:p>
      </dgm:t>
    </dgm:pt>
  </dgm:ptLst>
  <dgm:cxnLst>
    <dgm:cxn modelId="{810D0B5F-6F63-4FC2-AF8B-DFE1B785B2F7}" type="presOf" srcId="{F72FC9ED-702A-464B-A816-9B9081B696AB}" destId="{77BB07A3-F342-4C62-9BBF-87720B958120}" srcOrd="1" destOrd="0" presId="urn:microsoft.com/office/officeart/2005/8/layout/cycle2"/>
    <dgm:cxn modelId="{83698161-309D-41D7-A330-F89143C4A2F9}" type="presOf" srcId="{D7681500-D34E-4245-9D99-8B765E889D6B}" destId="{B03550C8-E176-4A0A-A2BF-300B0F4CA540}" srcOrd="1" destOrd="0" presId="urn:microsoft.com/office/officeart/2005/8/layout/cycle2"/>
    <dgm:cxn modelId="{7F25EDB7-BA46-4BCE-B1DF-AB79B13AB06B}" type="presOf" srcId="{830C6F60-E0D7-4E11-AF48-BF9EDF2555B7}" destId="{847C229C-91CA-4CAB-BABC-58EF19DC8D6C}" srcOrd="1" destOrd="0" presId="urn:microsoft.com/office/officeart/2005/8/layout/cycle2"/>
    <dgm:cxn modelId="{6DDB0278-A269-46E7-8331-D59DEF61F0CC}" srcId="{17681167-8ACB-4014-9149-5D7025B7CA4C}" destId="{39B83637-84E5-4307-8370-B628FDC235C5}" srcOrd="0" destOrd="0" parTransId="{B5F5DF1F-B6B7-4E91-9AE6-4DD071FAAE51}" sibTransId="{13231939-804F-4C5B-8CD5-8F51AA59A82C}"/>
    <dgm:cxn modelId="{A5ACF9E1-F0E1-4FF7-A59E-1472F5DF0E83}" type="presOf" srcId="{FCBCB07F-CE5A-4759-9D2B-25670AF60C7D}" destId="{FDDF9E4E-5517-463C-886D-19F9CEE94318}" srcOrd="0" destOrd="0" presId="urn:microsoft.com/office/officeart/2005/8/layout/cycle2"/>
    <dgm:cxn modelId="{C47F7FCA-CA80-4ACA-98D4-09EB516E102F}" type="presOf" srcId="{8B0DACF1-25A0-4F0C-860D-07A1A571B656}" destId="{2D3EB298-80B4-4647-ACAB-15627EE25FF0}" srcOrd="0" destOrd="0" presId="urn:microsoft.com/office/officeart/2005/8/layout/cycle2"/>
    <dgm:cxn modelId="{B4BAB4B8-B738-4C63-8C4E-C1461A2E87BE}" type="presOf" srcId="{13231939-804F-4C5B-8CD5-8F51AA59A82C}" destId="{CAE800BB-093D-46EB-BF3D-A914332B1CFA}" srcOrd="1" destOrd="0" presId="urn:microsoft.com/office/officeart/2005/8/layout/cycle2"/>
    <dgm:cxn modelId="{B3B9FCEF-FB3E-4DAF-BF01-DD5A826664E7}" type="presOf" srcId="{F72FC9ED-702A-464B-A816-9B9081B696AB}" destId="{5CC36732-6A84-4662-9216-902F22486785}" srcOrd="0" destOrd="0" presId="urn:microsoft.com/office/officeart/2005/8/layout/cycle2"/>
    <dgm:cxn modelId="{909A0ED4-465A-41FA-B817-BE8EDCA536B7}" type="presOf" srcId="{D7681500-D34E-4245-9D99-8B765E889D6B}" destId="{47A59CBC-B440-456E-AC55-0CAA023047BA}" srcOrd="0" destOrd="0" presId="urn:microsoft.com/office/officeart/2005/8/layout/cycle2"/>
    <dgm:cxn modelId="{3140B45E-86EA-4B70-8E3D-9DC714D0EAFD}" type="presOf" srcId="{3D092F7C-AB06-423E-96C9-D5A53DEF4113}" destId="{61F5D247-88D1-4870-B88C-E4CC397D8E30}" srcOrd="0" destOrd="0" presId="urn:microsoft.com/office/officeart/2005/8/layout/cycle2"/>
    <dgm:cxn modelId="{F8869849-259C-489E-B663-9F0D1E946B74}" type="presOf" srcId="{830C6F60-E0D7-4E11-AF48-BF9EDF2555B7}" destId="{BA4BB051-F638-4419-AB9F-F2A58C35B22F}" srcOrd="0" destOrd="0" presId="urn:microsoft.com/office/officeart/2005/8/layout/cycle2"/>
    <dgm:cxn modelId="{94B38732-1567-4AC9-8154-B711BFAA2CF7}" srcId="{17681167-8ACB-4014-9149-5D7025B7CA4C}" destId="{8A5ECD73-90AB-470B-AA86-920101DB86AD}" srcOrd="3" destOrd="0" parTransId="{38A89E8C-7382-40C8-A3A0-E2E6E812B1D5}" sibTransId="{D23D0444-778C-4C7E-8EDE-1AAC1A3AD10D}"/>
    <dgm:cxn modelId="{C92AC56A-3220-446E-8D19-38F407304DFF}" srcId="{17681167-8ACB-4014-9149-5D7025B7CA4C}" destId="{FCBCB07F-CE5A-4759-9D2B-25670AF60C7D}" srcOrd="4" destOrd="0" parTransId="{280A666F-C54D-461C-9FB6-E0AD04AA5E24}" sibTransId="{8B0DACF1-25A0-4F0C-860D-07A1A571B656}"/>
    <dgm:cxn modelId="{5A783E6D-4C3B-4DCD-A0A1-F9B533DA2F89}" type="presOf" srcId="{17681167-8ACB-4014-9149-5D7025B7CA4C}" destId="{93CD598B-EA19-42F5-8CF3-1CC479CDF988}" srcOrd="0" destOrd="0" presId="urn:microsoft.com/office/officeart/2005/8/layout/cycle2"/>
    <dgm:cxn modelId="{333409C0-89F4-43E3-B1FA-0C369BF0C84A}" type="presOf" srcId="{13231939-804F-4C5B-8CD5-8F51AA59A82C}" destId="{4ADDAC39-FEAF-475B-8A0D-437812710D66}" srcOrd="0" destOrd="0" presId="urn:microsoft.com/office/officeart/2005/8/layout/cycle2"/>
    <dgm:cxn modelId="{2AC2CB17-4C73-4C06-8117-7E310773C11C}" srcId="{17681167-8ACB-4014-9149-5D7025B7CA4C}" destId="{9EFEFF2D-9C4E-4515-A103-730F1052460F}" srcOrd="5" destOrd="0" parTransId="{AF163E35-2301-4E12-BF6C-8414676B06BC}" sibTransId="{D7681500-D34E-4245-9D99-8B765E889D6B}"/>
    <dgm:cxn modelId="{2DDF7707-01A6-4B0E-A88A-0A729ECA9F74}" type="presOf" srcId="{8B0DACF1-25A0-4F0C-860D-07A1A571B656}" destId="{91178308-57AC-4DF5-95E4-4A7E2B94DE2C}" srcOrd="1" destOrd="0" presId="urn:microsoft.com/office/officeart/2005/8/layout/cycle2"/>
    <dgm:cxn modelId="{7EB9DE59-3617-4796-A394-B8A078D31313}" type="presOf" srcId="{9EFEFF2D-9C4E-4515-A103-730F1052460F}" destId="{7B5D1046-C982-48D5-8E00-5ECD48FFF9C5}" srcOrd="0" destOrd="0" presId="urn:microsoft.com/office/officeart/2005/8/layout/cycle2"/>
    <dgm:cxn modelId="{6FB3CA68-E032-4F93-A3DC-2916FEA041A1}" type="presOf" srcId="{D23D0444-778C-4C7E-8EDE-1AAC1A3AD10D}" destId="{E7831A9A-A170-4E2F-996E-EE0FEC89D271}" srcOrd="1" destOrd="0" presId="urn:microsoft.com/office/officeart/2005/8/layout/cycle2"/>
    <dgm:cxn modelId="{CD744AC4-DF2E-4B7B-8FA4-E18E638363EC}" type="presOf" srcId="{8106766D-7160-468C-A83C-0BE1AACFB688}" destId="{6088BC5A-ED4F-4825-98DA-526820E9E244}" srcOrd="0" destOrd="0" presId="urn:microsoft.com/office/officeart/2005/8/layout/cycle2"/>
    <dgm:cxn modelId="{CF8820E1-D095-4A8D-96AA-23CECE5E6BC2}" type="presOf" srcId="{39B83637-84E5-4307-8370-B628FDC235C5}" destId="{26B46E68-16C6-4FCE-B0FD-C51D85847AE5}" srcOrd="0" destOrd="0" presId="urn:microsoft.com/office/officeart/2005/8/layout/cycle2"/>
    <dgm:cxn modelId="{5DB3DE9D-6625-486C-9109-AA774DB2855E}" type="presOf" srcId="{D23D0444-778C-4C7E-8EDE-1AAC1A3AD10D}" destId="{077074C3-EB7A-4F1E-9D36-CC5D01394382}" srcOrd="0" destOrd="0" presId="urn:microsoft.com/office/officeart/2005/8/layout/cycle2"/>
    <dgm:cxn modelId="{E76B6C62-6AFF-4F9D-B235-77F0C6DED8CC}" srcId="{17681167-8ACB-4014-9149-5D7025B7CA4C}" destId="{3D092F7C-AB06-423E-96C9-D5A53DEF4113}" srcOrd="1" destOrd="0" parTransId="{8A18EA70-A7B5-4D7A-8B26-B59E38787EAE}" sibTransId="{830C6F60-E0D7-4E11-AF48-BF9EDF2555B7}"/>
    <dgm:cxn modelId="{33081723-EA8D-4864-81BD-87EEACC575DD}" srcId="{17681167-8ACB-4014-9149-5D7025B7CA4C}" destId="{8106766D-7160-468C-A83C-0BE1AACFB688}" srcOrd="2" destOrd="0" parTransId="{782B02DF-C12C-45F1-AAAF-5A539E236164}" sibTransId="{F72FC9ED-702A-464B-A816-9B9081B696AB}"/>
    <dgm:cxn modelId="{02B198B4-3DCE-4C83-A969-1F259A4C2468}" type="presOf" srcId="{8A5ECD73-90AB-470B-AA86-920101DB86AD}" destId="{9938C3DA-B809-4F29-8179-4CA15A57F0A2}" srcOrd="0" destOrd="0" presId="urn:microsoft.com/office/officeart/2005/8/layout/cycle2"/>
    <dgm:cxn modelId="{36F6FBC5-2F48-4DA0-B5AA-F06C7586DDCC}" type="presParOf" srcId="{93CD598B-EA19-42F5-8CF3-1CC479CDF988}" destId="{26B46E68-16C6-4FCE-B0FD-C51D85847AE5}" srcOrd="0" destOrd="0" presId="urn:microsoft.com/office/officeart/2005/8/layout/cycle2"/>
    <dgm:cxn modelId="{F262F30B-BD65-48D6-B017-A42F1EBEE28F}" type="presParOf" srcId="{93CD598B-EA19-42F5-8CF3-1CC479CDF988}" destId="{4ADDAC39-FEAF-475B-8A0D-437812710D66}" srcOrd="1" destOrd="0" presId="urn:microsoft.com/office/officeart/2005/8/layout/cycle2"/>
    <dgm:cxn modelId="{41CCEBD5-0E93-4FBB-AB60-EE00143F72B0}" type="presParOf" srcId="{4ADDAC39-FEAF-475B-8A0D-437812710D66}" destId="{CAE800BB-093D-46EB-BF3D-A914332B1CFA}" srcOrd="0" destOrd="0" presId="urn:microsoft.com/office/officeart/2005/8/layout/cycle2"/>
    <dgm:cxn modelId="{AD265631-DE64-42B0-BE22-7D84E61C1BAF}" type="presParOf" srcId="{93CD598B-EA19-42F5-8CF3-1CC479CDF988}" destId="{61F5D247-88D1-4870-B88C-E4CC397D8E30}" srcOrd="2" destOrd="0" presId="urn:microsoft.com/office/officeart/2005/8/layout/cycle2"/>
    <dgm:cxn modelId="{ADED557C-B292-4A0D-AD90-A482579AE90A}" type="presParOf" srcId="{93CD598B-EA19-42F5-8CF3-1CC479CDF988}" destId="{BA4BB051-F638-4419-AB9F-F2A58C35B22F}" srcOrd="3" destOrd="0" presId="urn:microsoft.com/office/officeart/2005/8/layout/cycle2"/>
    <dgm:cxn modelId="{19BC8D57-1550-404D-947A-D7B729CFBC6E}" type="presParOf" srcId="{BA4BB051-F638-4419-AB9F-F2A58C35B22F}" destId="{847C229C-91CA-4CAB-BABC-58EF19DC8D6C}" srcOrd="0" destOrd="0" presId="urn:microsoft.com/office/officeart/2005/8/layout/cycle2"/>
    <dgm:cxn modelId="{F04C48B0-24F8-42C0-B22C-393C873D2F14}" type="presParOf" srcId="{93CD598B-EA19-42F5-8CF3-1CC479CDF988}" destId="{6088BC5A-ED4F-4825-98DA-526820E9E244}" srcOrd="4" destOrd="0" presId="urn:microsoft.com/office/officeart/2005/8/layout/cycle2"/>
    <dgm:cxn modelId="{57CF6759-F3BE-48A4-947A-1F1446F407FD}" type="presParOf" srcId="{93CD598B-EA19-42F5-8CF3-1CC479CDF988}" destId="{5CC36732-6A84-4662-9216-902F22486785}" srcOrd="5" destOrd="0" presId="urn:microsoft.com/office/officeart/2005/8/layout/cycle2"/>
    <dgm:cxn modelId="{7BB94103-5520-4026-8CD2-E792261D3121}" type="presParOf" srcId="{5CC36732-6A84-4662-9216-902F22486785}" destId="{77BB07A3-F342-4C62-9BBF-87720B958120}" srcOrd="0" destOrd="0" presId="urn:microsoft.com/office/officeart/2005/8/layout/cycle2"/>
    <dgm:cxn modelId="{B2FEB392-0752-483A-8BCC-8162A5D4E4AA}" type="presParOf" srcId="{93CD598B-EA19-42F5-8CF3-1CC479CDF988}" destId="{9938C3DA-B809-4F29-8179-4CA15A57F0A2}" srcOrd="6" destOrd="0" presId="urn:microsoft.com/office/officeart/2005/8/layout/cycle2"/>
    <dgm:cxn modelId="{32C8539F-A651-425D-89FB-B7B23E6CA8A7}" type="presParOf" srcId="{93CD598B-EA19-42F5-8CF3-1CC479CDF988}" destId="{077074C3-EB7A-4F1E-9D36-CC5D01394382}" srcOrd="7" destOrd="0" presId="urn:microsoft.com/office/officeart/2005/8/layout/cycle2"/>
    <dgm:cxn modelId="{B37C4AE7-810B-44A3-8860-EE6C108BCD4F}" type="presParOf" srcId="{077074C3-EB7A-4F1E-9D36-CC5D01394382}" destId="{E7831A9A-A170-4E2F-996E-EE0FEC89D271}" srcOrd="0" destOrd="0" presId="urn:microsoft.com/office/officeart/2005/8/layout/cycle2"/>
    <dgm:cxn modelId="{517CF38A-F0D7-4676-B84B-DF411672C02B}" type="presParOf" srcId="{93CD598B-EA19-42F5-8CF3-1CC479CDF988}" destId="{FDDF9E4E-5517-463C-886D-19F9CEE94318}" srcOrd="8" destOrd="0" presId="urn:microsoft.com/office/officeart/2005/8/layout/cycle2"/>
    <dgm:cxn modelId="{A5B893DC-E9CB-406C-BF88-14444E871DDF}" type="presParOf" srcId="{93CD598B-EA19-42F5-8CF3-1CC479CDF988}" destId="{2D3EB298-80B4-4647-ACAB-15627EE25FF0}" srcOrd="9" destOrd="0" presId="urn:microsoft.com/office/officeart/2005/8/layout/cycle2"/>
    <dgm:cxn modelId="{2B6AFC00-19E9-4A82-8D23-967C33ACF033}" type="presParOf" srcId="{2D3EB298-80B4-4647-ACAB-15627EE25FF0}" destId="{91178308-57AC-4DF5-95E4-4A7E2B94DE2C}" srcOrd="0" destOrd="0" presId="urn:microsoft.com/office/officeart/2005/8/layout/cycle2"/>
    <dgm:cxn modelId="{051CAED8-9565-4494-A8BF-01BB9FF3ACEB}" type="presParOf" srcId="{93CD598B-EA19-42F5-8CF3-1CC479CDF988}" destId="{7B5D1046-C982-48D5-8E00-5ECD48FFF9C5}" srcOrd="10" destOrd="0" presId="urn:microsoft.com/office/officeart/2005/8/layout/cycle2"/>
    <dgm:cxn modelId="{3E4DF0A2-1847-4A4D-8AD3-F0F5851899BB}" type="presParOf" srcId="{93CD598B-EA19-42F5-8CF3-1CC479CDF988}" destId="{47A59CBC-B440-456E-AC55-0CAA023047BA}" srcOrd="11" destOrd="0" presId="urn:microsoft.com/office/officeart/2005/8/layout/cycle2"/>
    <dgm:cxn modelId="{16B4172E-CEFC-44C2-96E7-7C28945DED0B}" type="presParOf" srcId="{47A59CBC-B440-456E-AC55-0CAA023047BA}" destId="{B03550C8-E176-4A0A-A2BF-300B0F4CA54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F0721-1C3F-4525-B18A-27C8888C6B13}">
      <dsp:nvSpPr>
        <dsp:cNvPr id="0" name=""/>
        <dsp:cNvSpPr/>
      </dsp:nvSpPr>
      <dsp:spPr>
        <a:xfrm rot="5400000">
          <a:off x="2372621" y="1370156"/>
          <a:ext cx="1558269" cy="135569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Programas</a:t>
          </a:r>
        </a:p>
      </dsp:txBody>
      <dsp:txXfrm rot="-5400000">
        <a:off x="2685170" y="1511699"/>
        <a:ext cx="933170" cy="1072609"/>
      </dsp:txXfrm>
    </dsp:sp>
    <dsp:sp modelId="{774CDEAD-DF6A-43D7-85F2-747000773F9C}">
      <dsp:nvSpPr>
        <dsp:cNvPr id="0" name=""/>
        <dsp:cNvSpPr/>
      </dsp:nvSpPr>
      <dsp:spPr>
        <a:xfrm>
          <a:off x="3870741" y="1580522"/>
          <a:ext cx="1739029" cy="934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3C709-7935-4017-8F5D-53EF204E1E3F}">
      <dsp:nvSpPr>
        <dsp:cNvPr id="0" name=""/>
        <dsp:cNvSpPr/>
      </dsp:nvSpPr>
      <dsp:spPr>
        <a:xfrm rot="5400000">
          <a:off x="908471" y="1370156"/>
          <a:ext cx="1558269" cy="135569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Manejo Formulación de Proyectos</a:t>
          </a:r>
        </a:p>
      </dsp:txBody>
      <dsp:txXfrm rot="-5400000">
        <a:off x="1221020" y="1511699"/>
        <a:ext cx="933170" cy="1072609"/>
      </dsp:txXfrm>
    </dsp:sp>
    <dsp:sp modelId="{63E72EEF-7371-47C6-9584-DAA971A09887}">
      <dsp:nvSpPr>
        <dsp:cNvPr id="0" name=""/>
        <dsp:cNvSpPr/>
      </dsp:nvSpPr>
      <dsp:spPr>
        <a:xfrm rot="5400000">
          <a:off x="1637741" y="2692815"/>
          <a:ext cx="1558269" cy="135569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Pan indicativo y acción</a:t>
          </a:r>
        </a:p>
      </dsp:txBody>
      <dsp:txXfrm rot="-5400000">
        <a:off x="1950290" y="2834358"/>
        <a:ext cx="933170" cy="1072609"/>
      </dsp:txXfrm>
    </dsp:sp>
    <dsp:sp modelId="{C0143A6B-7EE6-45A7-86DE-A067E64207DF}">
      <dsp:nvSpPr>
        <dsp:cNvPr id="0" name=""/>
        <dsp:cNvSpPr/>
      </dsp:nvSpPr>
      <dsp:spPr>
        <a:xfrm>
          <a:off x="0" y="2903182"/>
          <a:ext cx="1682931" cy="934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6B13D-EB28-42F3-993E-D0A5430B4889}">
      <dsp:nvSpPr>
        <dsp:cNvPr id="0" name=""/>
        <dsp:cNvSpPr/>
      </dsp:nvSpPr>
      <dsp:spPr>
        <a:xfrm rot="5400000">
          <a:off x="3101891" y="2692815"/>
          <a:ext cx="1558269" cy="135569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Seguimiento Plan de desarrollo</a:t>
          </a:r>
        </a:p>
      </dsp:txBody>
      <dsp:txXfrm rot="-5400000">
        <a:off x="3414440" y="2834358"/>
        <a:ext cx="933170" cy="10726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48BAB-D8C5-4B98-813B-9749CE6E40A9}">
      <dsp:nvSpPr>
        <dsp:cNvPr id="0" name=""/>
        <dsp:cNvSpPr/>
      </dsp:nvSpPr>
      <dsp:spPr>
        <a:xfrm>
          <a:off x="2882786" y="2721442"/>
          <a:ext cx="2097404" cy="1553822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Formación y Capacitación Docente</a:t>
          </a:r>
        </a:p>
      </dsp:txBody>
      <dsp:txXfrm>
        <a:off x="3263831" y="3085417"/>
        <a:ext cx="1335314" cy="798697"/>
      </dsp:txXfrm>
    </dsp:sp>
    <dsp:sp modelId="{F08743F0-DDA7-4D7F-A4EC-3D40D8393C0E}">
      <dsp:nvSpPr>
        <dsp:cNvPr id="0" name=""/>
        <dsp:cNvSpPr/>
      </dsp:nvSpPr>
      <dsp:spPr>
        <a:xfrm>
          <a:off x="1141847" y="1599522"/>
          <a:ext cx="1875388" cy="1875388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Seguimiento a Programas</a:t>
          </a:r>
        </a:p>
      </dsp:txBody>
      <dsp:txXfrm>
        <a:off x="1613982" y="2074510"/>
        <a:ext cx="931118" cy="925412"/>
      </dsp:txXfrm>
    </dsp:sp>
    <dsp:sp modelId="{51F0FA81-6AE9-4953-9136-A387FC8C6D6A}">
      <dsp:nvSpPr>
        <dsp:cNvPr id="0" name=""/>
        <dsp:cNvSpPr/>
      </dsp:nvSpPr>
      <dsp:spPr>
        <a:xfrm rot="20700000">
          <a:off x="2192256" y="305695"/>
          <a:ext cx="1837498" cy="1837498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Ruta de Mejoramiento Transversales</a:t>
          </a:r>
        </a:p>
      </dsp:txBody>
      <dsp:txXfrm rot="-20700000">
        <a:off x="2595273" y="708713"/>
        <a:ext cx="1031463" cy="1031463"/>
      </dsp:txXfrm>
    </dsp:sp>
    <dsp:sp modelId="{1C1CC864-4CB2-41F5-8397-7183E723F95D}">
      <dsp:nvSpPr>
        <dsp:cNvPr id="0" name=""/>
        <dsp:cNvSpPr/>
      </dsp:nvSpPr>
      <dsp:spPr>
        <a:xfrm>
          <a:off x="1749627" y="3630628"/>
          <a:ext cx="1122863" cy="984579"/>
        </a:xfrm>
        <a:prstGeom prst="teardrop">
          <a:avLst/>
        </a:prstGeom>
        <a:solidFill>
          <a:srgbClr val="00B0F0">
            <a:alpha val="90000"/>
          </a:srgb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000" kern="1200" dirty="0">
              <a:solidFill>
                <a:schemeClr val="bg1"/>
              </a:solidFill>
            </a:rPr>
            <a:t>Uso y Apropiación de las TIC’S</a:t>
          </a:r>
        </a:p>
      </dsp:txBody>
      <dsp:txXfrm>
        <a:off x="1914066" y="3774816"/>
        <a:ext cx="793985" cy="696203"/>
      </dsp:txXfrm>
    </dsp:sp>
    <dsp:sp modelId="{7D845F9C-2EE9-4D40-A5B0-E9D70DB71F13}">
      <dsp:nvSpPr>
        <dsp:cNvPr id="0" name=""/>
        <dsp:cNvSpPr/>
      </dsp:nvSpPr>
      <dsp:spPr>
        <a:xfrm>
          <a:off x="2449336" y="1816797"/>
          <a:ext cx="3300684" cy="3300684"/>
        </a:xfrm>
        <a:prstGeom prst="circularArrow">
          <a:avLst>
            <a:gd name="adj1" fmla="val 4688"/>
            <a:gd name="adj2" fmla="val 299029"/>
            <a:gd name="adj3" fmla="val 2526828"/>
            <a:gd name="adj4" fmla="val 15838495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9D41A3-6F18-4B51-A097-CC9D89210316}">
      <dsp:nvSpPr>
        <dsp:cNvPr id="0" name=""/>
        <dsp:cNvSpPr/>
      </dsp:nvSpPr>
      <dsp:spPr>
        <a:xfrm>
          <a:off x="809719" y="1182449"/>
          <a:ext cx="2398153" cy="23981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DBD34D-168E-44C6-890C-B3FD65F4630C}">
      <dsp:nvSpPr>
        <dsp:cNvPr id="0" name=""/>
        <dsp:cNvSpPr/>
      </dsp:nvSpPr>
      <dsp:spPr>
        <a:xfrm>
          <a:off x="1767224" y="-98906"/>
          <a:ext cx="2585692" cy="258569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46E68-16C6-4FCE-B0FD-C51D85847AE5}">
      <dsp:nvSpPr>
        <dsp:cNvPr id="0" name=""/>
        <dsp:cNvSpPr/>
      </dsp:nvSpPr>
      <dsp:spPr>
        <a:xfrm>
          <a:off x="4714819" y="1093"/>
          <a:ext cx="1085961" cy="10859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ALIMENTACIÓN ESCOLAR</a:t>
          </a:r>
        </a:p>
      </dsp:txBody>
      <dsp:txXfrm>
        <a:off x="4873854" y="160128"/>
        <a:ext cx="767891" cy="767891"/>
      </dsp:txXfrm>
    </dsp:sp>
    <dsp:sp modelId="{4ADDAC39-FEAF-475B-8A0D-437812710D66}">
      <dsp:nvSpPr>
        <dsp:cNvPr id="0" name=""/>
        <dsp:cNvSpPr/>
      </dsp:nvSpPr>
      <dsp:spPr>
        <a:xfrm rot="1800000">
          <a:off x="5812620" y="764624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5818431" y="816237"/>
        <a:ext cx="202430" cy="219908"/>
      </dsp:txXfrm>
    </dsp:sp>
    <dsp:sp modelId="{61F5D247-88D1-4870-B88C-E4CC397D8E30}">
      <dsp:nvSpPr>
        <dsp:cNvPr id="0" name=""/>
        <dsp:cNvSpPr/>
      </dsp:nvSpPr>
      <dsp:spPr>
        <a:xfrm>
          <a:off x="6127821" y="816890"/>
          <a:ext cx="1085961" cy="10859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GRATUIDAD</a:t>
          </a:r>
        </a:p>
      </dsp:txBody>
      <dsp:txXfrm>
        <a:off x="6286856" y="975925"/>
        <a:ext cx="767891" cy="767891"/>
      </dsp:txXfrm>
    </dsp:sp>
    <dsp:sp modelId="{BA4BB051-F638-4419-AB9F-F2A58C35B22F}">
      <dsp:nvSpPr>
        <dsp:cNvPr id="0" name=""/>
        <dsp:cNvSpPr/>
      </dsp:nvSpPr>
      <dsp:spPr>
        <a:xfrm rot="5400000">
          <a:off x="6526209" y="1984228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6569587" y="2014153"/>
        <a:ext cx="202430" cy="219908"/>
      </dsp:txXfrm>
    </dsp:sp>
    <dsp:sp modelId="{6088BC5A-ED4F-4825-98DA-526820E9E244}">
      <dsp:nvSpPr>
        <dsp:cNvPr id="0" name=""/>
        <dsp:cNvSpPr/>
      </dsp:nvSpPr>
      <dsp:spPr>
        <a:xfrm>
          <a:off x="6127821" y="2448485"/>
          <a:ext cx="1085961" cy="108596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JORNADAS ESCOLARES COMPLEMENTARIAS</a:t>
          </a:r>
        </a:p>
      </dsp:txBody>
      <dsp:txXfrm>
        <a:off x="6286856" y="2607520"/>
        <a:ext cx="767891" cy="767891"/>
      </dsp:txXfrm>
    </dsp:sp>
    <dsp:sp modelId="{5CC36732-6A84-4662-9216-902F22486785}">
      <dsp:nvSpPr>
        <dsp:cNvPr id="0" name=""/>
        <dsp:cNvSpPr/>
      </dsp:nvSpPr>
      <dsp:spPr>
        <a:xfrm rot="9000000">
          <a:off x="5826796" y="3212016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 rot="10800000">
        <a:off x="5907740" y="3263629"/>
        <a:ext cx="202430" cy="219908"/>
      </dsp:txXfrm>
    </dsp:sp>
    <dsp:sp modelId="{9938C3DA-B809-4F29-8179-4CA15A57F0A2}">
      <dsp:nvSpPr>
        <dsp:cNvPr id="0" name=""/>
        <dsp:cNvSpPr/>
      </dsp:nvSpPr>
      <dsp:spPr>
        <a:xfrm>
          <a:off x="4714819" y="3264282"/>
          <a:ext cx="1085961" cy="108596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UNIFORMES</a:t>
          </a:r>
        </a:p>
      </dsp:txBody>
      <dsp:txXfrm>
        <a:off x="4873854" y="3423317"/>
        <a:ext cx="767891" cy="767891"/>
      </dsp:txXfrm>
    </dsp:sp>
    <dsp:sp modelId="{077074C3-EB7A-4F1E-9D36-CC5D01394382}">
      <dsp:nvSpPr>
        <dsp:cNvPr id="0" name=""/>
        <dsp:cNvSpPr/>
      </dsp:nvSpPr>
      <dsp:spPr>
        <a:xfrm rot="12600000">
          <a:off x="4413794" y="3220201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 rot="10800000">
        <a:off x="4494738" y="3315192"/>
        <a:ext cx="202430" cy="219908"/>
      </dsp:txXfrm>
    </dsp:sp>
    <dsp:sp modelId="{FDDF9E4E-5517-463C-886D-19F9CEE94318}">
      <dsp:nvSpPr>
        <dsp:cNvPr id="0" name=""/>
        <dsp:cNvSpPr/>
      </dsp:nvSpPr>
      <dsp:spPr>
        <a:xfrm>
          <a:off x="3301816" y="2448485"/>
          <a:ext cx="1085961" cy="108596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TRANSPORTE ESCOLAR</a:t>
          </a:r>
        </a:p>
      </dsp:txBody>
      <dsp:txXfrm>
        <a:off x="3460851" y="2607520"/>
        <a:ext cx="767891" cy="767891"/>
      </dsp:txXfrm>
    </dsp:sp>
    <dsp:sp modelId="{2D3EB298-80B4-4647-ACAB-15627EE25FF0}">
      <dsp:nvSpPr>
        <dsp:cNvPr id="0" name=""/>
        <dsp:cNvSpPr/>
      </dsp:nvSpPr>
      <dsp:spPr>
        <a:xfrm rot="16200000">
          <a:off x="3700204" y="2000597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3743582" y="2117277"/>
        <a:ext cx="202430" cy="219908"/>
      </dsp:txXfrm>
    </dsp:sp>
    <dsp:sp modelId="{7B5D1046-C982-48D5-8E00-5ECD48FFF9C5}">
      <dsp:nvSpPr>
        <dsp:cNvPr id="0" name=""/>
        <dsp:cNvSpPr/>
      </dsp:nvSpPr>
      <dsp:spPr>
        <a:xfrm>
          <a:off x="3301816" y="816890"/>
          <a:ext cx="1085961" cy="108596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/>
            <a:t>SEGUIMIENTO A LA DESERCIÓN ESCOLAR</a:t>
          </a:r>
        </a:p>
      </dsp:txBody>
      <dsp:txXfrm>
        <a:off x="3460851" y="975925"/>
        <a:ext cx="767891" cy="767891"/>
      </dsp:txXfrm>
    </dsp:sp>
    <dsp:sp modelId="{47A59CBC-B440-456E-AC55-0CAA023047BA}">
      <dsp:nvSpPr>
        <dsp:cNvPr id="0" name=""/>
        <dsp:cNvSpPr/>
      </dsp:nvSpPr>
      <dsp:spPr>
        <a:xfrm rot="19800000">
          <a:off x="4399618" y="772809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4405429" y="867800"/>
        <a:ext cx="202430" cy="219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04456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472193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87904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96866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24795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232470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65016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6219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20500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9547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75586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FDC81-5D34-46D2-98CD-76E3F103B719}" type="datetimeFigureOut">
              <a:rPr lang="es-CO" smtClean="0"/>
              <a:pPr/>
              <a:t>11/07/2017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CF618-0631-42F8-9C51-2BF3E474F3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02414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RIANA\Desktop\Musica%20De%20Fondo%20Para%20Videos%20Corporativos%20Empresariales%20Y%20Motivacionales%20%5bMIMP3%5d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jpeg"/><Relationship Id="rId4" Type="http://schemas.openxmlformats.org/officeDocument/2006/relationships/image" Target="../media/image41.png"/><Relationship Id="rId9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Musica De Fondo Para Videos Corporativos Empresariales Y Motivacionales [MIMP3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60638" y="17917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9902495"/>
      </p:ext>
    </p:extLst>
  </p:cSld>
  <p:clrMapOvr>
    <a:masterClrMapping/>
  </p:clrMapOvr>
  <p:transition spd="slow" advClick="0" advTm="2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13064"/>
            <a:ext cx="12191999" cy="687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9316798"/>
      </p:ext>
    </p:extLst>
  </p:cSld>
  <p:clrMapOvr>
    <a:masterClrMapping/>
  </p:clrMapOvr>
  <p:transition advClick="0" advTm="2000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grpSp>
        <p:nvGrpSpPr>
          <p:cNvPr id="6" name="Grupo 5"/>
          <p:cNvGrpSpPr/>
          <p:nvPr/>
        </p:nvGrpSpPr>
        <p:grpSpPr>
          <a:xfrm>
            <a:off x="0" y="0"/>
            <a:ext cx="12191999" cy="6857999"/>
            <a:chOff x="0" y="0"/>
            <a:chExt cx="12191999" cy="6857999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0" y="0"/>
              <a:ext cx="12191999" cy="685799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261256" y="1825625"/>
              <a:ext cx="4876148" cy="380446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26264" y="1735667"/>
            <a:ext cx="2910666" cy="223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8923867" y="1947332"/>
            <a:ext cx="301413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Administrativos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9423401" y="2286000"/>
            <a:ext cx="201506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376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55516" y="4157133"/>
            <a:ext cx="3165022" cy="2040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11 Rectángulo"/>
          <p:cNvSpPr/>
          <p:nvPr/>
        </p:nvSpPr>
        <p:spPr>
          <a:xfrm>
            <a:off x="9713987" y="5795202"/>
            <a:ext cx="13722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Docentes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9781719" y="5532735"/>
            <a:ext cx="8066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3312</a:t>
            </a:r>
          </a:p>
        </p:txBody>
      </p:sp>
      <p:pic>
        <p:nvPicPr>
          <p:cNvPr id="40964" name="Picture 4" descr="Resultado de imagen para grupo de estudiantes gif con movimiento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93197" y="2414415"/>
            <a:ext cx="948295" cy="930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9449270"/>
      </p:ext>
    </p:extLst>
  </p:cSld>
  <p:clrMapOvr>
    <a:masterClrMapping/>
  </p:clrMapOvr>
  <p:transition advClick="0" advTm="6000"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87646" cy="6858000"/>
          </a:xfrm>
          <a:prstGeom prst="rect">
            <a:avLst/>
          </a:prstGeom>
        </p:spPr>
      </p:pic>
      <p:pic>
        <p:nvPicPr>
          <p:cNvPr id="3" name="Imagen 2" descr="Imagen que contiene pared, interior, persona, suelo&#10;&#10;Descripción generada con confianza muy alta">
            <a:extLst>
              <a:ext uri="{FF2B5EF4-FFF2-40B4-BE49-F238E27FC236}">
                <a16:creationId xmlns:a16="http://schemas.microsoft.com/office/drawing/2014/main" xmlns="" id="{39C19803-5A36-4B01-AE2E-CB44F67BFE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33514" y="3429000"/>
            <a:ext cx="5022166" cy="296044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215BFDED-0014-4E5C-947B-0C663C48B7F7}"/>
              </a:ext>
            </a:extLst>
          </p:cNvPr>
          <p:cNvSpPr txBox="1"/>
          <p:nvPr/>
        </p:nvSpPr>
        <p:spPr>
          <a:xfrm>
            <a:off x="6414868" y="1760114"/>
            <a:ext cx="47408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7200" b="1" dirty="0">
                <a:solidFill>
                  <a:schemeClr val="bg1"/>
                </a:solidFill>
              </a:rPr>
              <a:t>JURÍDICA</a:t>
            </a:r>
          </a:p>
        </p:txBody>
      </p:sp>
    </p:spTree>
    <p:extLst>
      <p:ext uri="{BB962C8B-B14F-4D97-AF65-F5344CB8AC3E}">
        <p14:creationId xmlns:p14="http://schemas.microsoft.com/office/powerpoint/2010/main" xmlns="" val="3118977316"/>
      </p:ext>
    </p:extLst>
  </p:cSld>
  <p:clrMapOvr>
    <a:masterClrMapping/>
  </p:clrMapOvr>
  <p:transition advClick="0" advTm="5000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26126"/>
            <a:ext cx="12192000" cy="68841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454434" y="1802674"/>
            <a:ext cx="3788230" cy="3762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582297" y="2390503"/>
            <a:ext cx="3017520" cy="256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81AF342A-65A5-473F-8BAE-BA52F53B66AA}"/>
              </a:ext>
            </a:extLst>
          </p:cNvPr>
          <p:cNvSpPr txBox="1"/>
          <p:nvPr/>
        </p:nvSpPr>
        <p:spPr>
          <a:xfrm>
            <a:off x="5444197" y="5691389"/>
            <a:ext cx="5909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chemeClr val="bg1"/>
                </a:solidFill>
              </a:rPr>
              <a:t>INSPECCIÓN Y VIGILANCIA</a:t>
            </a:r>
          </a:p>
        </p:txBody>
      </p:sp>
    </p:spTree>
    <p:extLst>
      <p:ext uri="{BB962C8B-B14F-4D97-AF65-F5344CB8AC3E}">
        <p14:creationId xmlns:p14="http://schemas.microsoft.com/office/powerpoint/2010/main" xmlns="" val="1570975155"/>
      </p:ext>
    </p:extLst>
  </p:cSld>
  <p:clrMapOvr>
    <a:masterClrMapping/>
  </p:clrMapOvr>
  <p:transition advClick="0" advTm="8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1105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3830825014"/>
              </p:ext>
            </p:extLst>
          </p:nvPr>
        </p:nvGraphicFramePr>
        <p:xfrm>
          <a:off x="-489130" y="1020113"/>
          <a:ext cx="560977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CA4261C-1549-480F-B9EA-844300AE547E}"/>
              </a:ext>
            </a:extLst>
          </p:cNvPr>
          <p:cNvSpPr txBox="1"/>
          <p:nvPr/>
        </p:nvSpPr>
        <p:spPr>
          <a:xfrm>
            <a:off x="9495693" y="1744394"/>
            <a:ext cx="288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PLANEACIÓN</a:t>
            </a:r>
          </a:p>
        </p:txBody>
      </p:sp>
    </p:spTree>
    <p:extLst>
      <p:ext uri="{BB962C8B-B14F-4D97-AF65-F5344CB8AC3E}">
        <p14:creationId xmlns:p14="http://schemas.microsoft.com/office/powerpoint/2010/main" xmlns="" val="333458098"/>
      </p:ext>
    </p:extLst>
  </p:cSld>
  <p:clrMapOvr>
    <a:masterClrMapping/>
  </p:clrMapOvr>
  <p:transition advClick="0" advTm="5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BAF0721-1C3F-4525-B18A-27C8888C6B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BAF0721-1C3F-4525-B18A-27C8888C6B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4CDEAD-DF6A-43D7-85F2-747000773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774CDEAD-DF6A-43D7-85F2-747000773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B3C709-7935-4017-8F5D-53EF204E1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22B3C709-7935-4017-8F5D-53EF204E1E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E72EEF-7371-47C6-9584-DAA971A09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63E72EEF-7371-47C6-9584-DAA971A098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0143A6B-7EE6-45A7-86DE-A067E64207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dgm id="{C0143A6B-7EE6-45A7-86DE-A067E64207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0F6B13D-EB28-42F3-993E-D0A5430B48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40F6B13D-EB28-42F3-993E-D0A5430B48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13064"/>
            <a:ext cx="12191999" cy="687106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-313509" y="1471682"/>
            <a:ext cx="55517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Proceso de Evaluación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504289" y="1471682"/>
            <a:ext cx="56877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Proceso de Mejoramiento</a:t>
            </a:r>
          </a:p>
        </p:txBody>
      </p:sp>
      <p:sp>
        <p:nvSpPr>
          <p:cNvPr id="7" name="Nube 6"/>
          <p:cNvSpPr/>
          <p:nvPr/>
        </p:nvSpPr>
        <p:spPr>
          <a:xfrm>
            <a:off x="647699" y="2849720"/>
            <a:ext cx="3383280" cy="110655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Pruebas Externas</a:t>
            </a:r>
          </a:p>
        </p:txBody>
      </p:sp>
      <p:sp>
        <p:nvSpPr>
          <p:cNvPr id="8" name="Nube 7"/>
          <p:cNvSpPr/>
          <p:nvPr/>
        </p:nvSpPr>
        <p:spPr>
          <a:xfrm>
            <a:off x="838199" y="4637314"/>
            <a:ext cx="3002280" cy="1175657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/>
              <a:t>Pruebas Internas</a:t>
            </a:r>
          </a:p>
        </p:txBody>
      </p:sp>
      <p:graphicFrame>
        <p:nvGraphicFramePr>
          <p:cNvPr id="14" name="13 Diagrama"/>
          <p:cNvGraphicFramePr/>
          <p:nvPr/>
        </p:nvGraphicFramePr>
        <p:xfrm>
          <a:off x="6656172" y="1820563"/>
          <a:ext cx="5659395" cy="468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F7358A6B-A4E6-4485-81A4-D0332CCE7C8E}"/>
              </a:ext>
            </a:extLst>
          </p:cNvPr>
          <p:cNvSpPr txBox="1"/>
          <p:nvPr/>
        </p:nvSpPr>
        <p:spPr>
          <a:xfrm>
            <a:off x="4135901" y="6091310"/>
            <a:ext cx="4042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chemeClr val="bg1"/>
                </a:solidFill>
              </a:rPr>
              <a:t>CALIDAD EDUCATIVA</a:t>
            </a:r>
          </a:p>
        </p:txBody>
      </p:sp>
      <p:pic>
        <p:nvPicPr>
          <p:cNvPr id="9" name="Imagen 8" descr="Imagen que contiene ventana, interior, persona, mesa&#10;&#10;Descripción generada con confianza muy alta">
            <a:extLst>
              <a:ext uri="{FF2B5EF4-FFF2-40B4-BE49-F238E27FC236}">
                <a16:creationId xmlns:a16="http://schemas.microsoft.com/office/drawing/2014/main" xmlns="" id="{F0878785-AEC7-4232-93F9-B589F386FF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35901" y="1820563"/>
            <a:ext cx="3374003" cy="33000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3744865"/>
      </p:ext>
    </p:extLst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E748BAB-D8C5-4B98-813B-9749CE6E4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graphicEl>
                                              <a:dgm id="{1E748BAB-D8C5-4B98-813B-9749CE6E4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graphicEl>
                                              <a:dgm id="{1E748BAB-D8C5-4B98-813B-9749CE6E4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D845F9C-2EE9-4D40-A5B0-E9D70DB71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graphicEl>
                                              <a:dgm id="{7D845F9C-2EE9-4D40-A5B0-E9D70DB71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graphicEl>
                                              <a:dgm id="{7D845F9C-2EE9-4D40-A5B0-E9D70DB71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F08743F0-DDA7-4D7F-A4EC-3D40D8393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graphicEl>
                                              <a:dgm id="{F08743F0-DDA7-4D7F-A4EC-3D40D8393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graphicEl>
                                              <a:dgm id="{F08743F0-DDA7-4D7F-A4EC-3D40D8393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49D41A3-6F18-4B51-A097-CC9D892103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graphicEl>
                                              <a:dgm id="{449D41A3-6F18-4B51-A097-CC9D892103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graphicEl>
                                              <a:dgm id="{449D41A3-6F18-4B51-A097-CC9D892103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1F0FA81-6AE9-4953-9136-A387FC8C6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graphicEl>
                                              <a:dgm id="{51F0FA81-6AE9-4953-9136-A387FC8C6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graphicEl>
                                              <a:dgm id="{51F0FA81-6AE9-4953-9136-A387FC8C6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C1CC864-4CB2-41F5-8397-7183E723F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graphicEl>
                                              <a:dgm id="{1C1CC864-4CB2-41F5-8397-7183E723F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graphicEl>
                                              <a:dgm id="{1C1CC864-4CB2-41F5-8397-7183E723F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FADBD34D-168E-44C6-890C-B3FD65F46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graphicEl>
                                              <a:dgm id="{FADBD34D-168E-44C6-890C-B3FD65F46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graphicEl>
                                              <a:dgm id="{FADBD34D-168E-44C6-890C-B3FD65F46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Graphic spid="1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Marcador de contenido 6" descr="Imagen que contiene persona, pose, grupo, foto&#10;&#10;Descripción generada con confianza muy alta">
            <a:extLst>
              <a:ext uri="{FF2B5EF4-FFF2-40B4-BE49-F238E27FC236}">
                <a16:creationId xmlns:a16="http://schemas.microsoft.com/office/drawing/2014/main" xmlns="" id="{82809478-3862-4BE7-958E-16DCE049A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838200" y="1915136"/>
            <a:ext cx="6322255" cy="3908930"/>
          </a:xfrm>
        </p:spPr>
      </p:pic>
    </p:spTree>
    <p:extLst>
      <p:ext uri="{BB962C8B-B14F-4D97-AF65-F5344CB8AC3E}">
        <p14:creationId xmlns:p14="http://schemas.microsoft.com/office/powerpoint/2010/main" xmlns="" val="706115438"/>
      </p:ext>
    </p:extLst>
  </p:cSld>
  <p:clrMapOvr>
    <a:masterClrMapping/>
  </p:clrMapOvr>
  <p:transition advClick="0" advTm="7000">
    <p:plu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7" name="Marcador de contenido 6" descr="Imagen que contiene persona, techo, interior, pared&#10;&#10;Descripción generada con confianza muy alta">
            <a:extLst>
              <a:ext uri="{FF2B5EF4-FFF2-40B4-BE49-F238E27FC236}">
                <a16:creationId xmlns:a16="http://schemas.microsoft.com/office/drawing/2014/main" xmlns="" id="{26A8397D-D40E-437E-8796-144FDED2C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436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97C919F3-2350-40A0-8A89-3456D466B7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041010" y="2546252"/>
            <a:ext cx="4811150" cy="394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2750577"/>
      </p:ext>
    </p:extLst>
  </p:cSld>
  <p:clrMapOvr>
    <a:masterClrMapping/>
  </p:clrMapOvr>
  <p:transition advClick="0" advTm="4000">
    <p:wheel spokes="3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6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Nube"/>
          <p:cNvSpPr/>
          <p:nvPr/>
        </p:nvSpPr>
        <p:spPr>
          <a:xfrm>
            <a:off x="710514" y="2106974"/>
            <a:ext cx="3086100" cy="1453243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/>
              <a:t>SISTEMA INTEGRADO DE MATRÍCULA</a:t>
            </a:r>
          </a:p>
          <a:p>
            <a:pPr algn="ctr"/>
            <a:r>
              <a:rPr lang="es-CO" dirty="0"/>
              <a:t>(</a:t>
            </a:r>
            <a:r>
              <a:rPr lang="es-CO" dirty="0">
                <a:solidFill>
                  <a:srgbClr val="C00000"/>
                </a:solidFill>
              </a:rPr>
              <a:t>SIMAT</a:t>
            </a:r>
            <a:r>
              <a:rPr lang="es-CO" dirty="0"/>
              <a:t>)</a:t>
            </a:r>
          </a:p>
        </p:txBody>
      </p:sp>
      <p:sp>
        <p:nvSpPr>
          <p:cNvPr id="8" name="7 Nube"/>
          <p:cNvSpPr/>
          <p:nvPr/>
        </p:nvSpPr>
        <p:spPr>
          <a:xfrm>
            <a:off x="5189838" y="2693773"/>
            <a:ext cx="2432369" cy="134100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DIRECTORIO ÚNICO DE ESTABLECIMIENTOS (</a:t>
            </a:r>
            <a:r>
              <a:rPr lang="es-CO" dirty="0">
                <a:solidFill>
                  <a:srgbClr val="C00000"/>
                </a:solidFill>
              </a:rPr>
              <a:t>DUE</a:t>
            </a:r>
            <a:r>
              <a:rPr lang="es-CO" dirty="0"/>
              <a:t>)</a:t>
            </a:r>
          </a:p>
        </p:txBody>
      </p:sp>
      <p:sp>
        <p:nvSpPr>
          <p:cNvPr id="9" name="8 Nube"/>
          <p:cNvSpPr/>
          <p:nvPr/>
        </p:nvSpPr>
        <p:spPr>
          <a:xfrm>
            <a:off x="2825579" y="4258963"/>
            <a:ext cx="2413686" cy="10503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PLATAFORMA DE INSCRIPCIONES EN LINEA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C3885566-3679-4469-BA11-0C02F7A5F0FE}"/>
              </a:ext>
            </a:extLst>
          </p:cNvPr>
          <p:cNvSpPr txBox="1"/>
          <p:nvPr/>
        </p:nvSpPr>
        <p:spPr>
          <a:xfrm>
            <a:off x="2825579" y="5667191"/>
            <a:ext cx="2954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>
                <a:solidFill>
                  <a:schemeClr val="bg1"/>
                </a:solidFill>
              </a:rPr>
              <a:t>ACCESO</a:t>
            </a:r>
          </a:p>
        </p:txBody>
      </p:sp>
    </p:spTree>
  </p:cSld>
  <p:clrMapOvr>
    <a:masterClrMapping/>
  </p:clrMapOvr>
  <p:transition advClick="0" advTm="4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0583"/>
            <a:ext cx="12225867" cy="686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5763237" y="1493240"/>
            <a:ext cx="6132352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5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ESTRATEGIAS DE PERMANENCIA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3527170" y="215759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D8032224-B480-42E4-9B16-33FFDE448918}"/>
              </a:ext>
            </a:extLst>
          </p:cNvPr>
          <p:cNvSpPr txBox="1"/>
          <p:nvPr/>
        </p:nvSpPr>
        <p:spPr>
          <a:xfrm>
            <a:off x="3981156" y="5713968"/>
            <a:ext cx="3052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PERMANENCIA</a:t>
            </a:r>
          </a:p>
        </p:txBody>
      </p:sp>
    </p:spTree>
  </p:cSld>
  <p:clrMapOvr>
    <a:masterClrMapping/>
  </p:clrMapOvr>
  <p:transition advClick="0" advTm="6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B46E68-16C6-4FCE-B0FD-C51D85847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6B46E68-16C6-4FCE-B0FD-C51D85847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ADDAC39-FEAF-475B-8A0D-437812710D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4ADDAC39-FEAF-475B-8A0D-437812710D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1F5D247-88D1-4870-B88C-E4CC39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1F5D247-88D1-4870-B88C-E4CC397D8E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4BB051-F638-4419-AB9F-F2A58C35B2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BA4BB051-F638-4419-AB9F-F2A58C35B2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88BC5A-ED4F-4825-98DA-526820E9E2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088BC5A-ED4F-4825-98DA-526820E9E2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C36732-6A84-4662-9216-902F22486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5CC36732-6A84-4662-9216-902F224867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938C3DA-B809-4F29-8179-4CA15A57F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9938C3DA-B809-4F29-8179-4CA15A57F0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7074C3-EB7A-4F1E-9D36-CC5D01394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077074C3-EB7A-4F1E-9D36-CC5D013943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DF9E4E-5517-463C-886D-19F9CEE94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FDDF9E4E-5517-463C-886D-19F9CEE943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3EB298-80B4-4647-ACAB-15627EE25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2D3EB298-80B4-4647-ACAB-15627EE25F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B5D1046-C982-48D5-8E00-5ECD48FFF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B5D1046-C982-48D5-8E00-5ECD48FFF9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A59CBC-B440-456E-AC55-0CAA023047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">
                                            <p:graphicEl>
                                              <a:dgm id="{47A59CBC-B440-456E-AC55-0CAA023047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-228600"/>
            <a:ext cx="12192000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6313778"/>
      </p:ext>
    </p:extLst>
  </p:cSld>
  <p:clrMapOvr>
    <a:masterClrMapping/>
  </p:clrMapOvr>
  <p:transition spd="slow" advClick="0" advTm="2000">
    <p:comb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8875" y="0"/>
            <a:ext cx="12220875" cy="686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6C91678-E805-43E6-893D-3CC7B296ABA7}"/>
              </a:ext>
            </a:extLst>
          </p:cNvPr>
          <p:cNvSpPr txBox="1"/>
          <p:nvPr/>
        </p:nvSpPr>
        <p:spPr>
          <a:xfrm>
            <a:off x="4298852" y="6243404"/>
            <a:ext cx="4071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INFRAESTRUCTURA</a:t>
            </a:r>
          </a:p>
        </p:txBody>
      </p:sp>
    </p:spTree>
  </p:cSld>
  <p:clrMapOvr>
    <a:masterClrMapping/>
  </p:clrMapOvr>
  <p:transition advClick="0" advTm="3000">
    <p:spli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7376"/>
            <a:ext cx="12192000" cy="687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C31EB5E1-95CB-4859-89FF-3D67008C4433}"/>
              </a:ext>
            </a:extLst>
          </p:cNvPr>
          <p:cNvSpPr txBox="1"/>
          <p:nvPr/>
        </p:nvSpPr>
        <p:spPr>
          <a:xfrm>
            <a:off x="2194559" y="6302329"/>
            <a:ext cx="872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ADMINISTRATIVA Y FINANCIERA</a:t>
            </a:r>
          </a:p>
        </p:txBody>
      </p:sp>
    </p:spTree>
  </p:cSld>
  <p:clrMapOvr>
    <a:masterClrMapping/>
  </p:clrMapOvr>
  <p:transition advClick="0" advTm="4000"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622"/>
            <a:ext cx="12192000" cy="687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5529" y="2294572"/>
            <a:ext cx="1514475" cy="1171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3854" y="3213871"/>
            <a:ext cx="1495425" cy="1057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738" y="4604113"/>
            <a:ext cx="1419225" cy="1028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4507" y="5525726"/>
            <a:ext cx="1466850" cy="962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38659" y="4566149"/>
            <a:ext cx="1476375" cy="1000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99321" y="3152230"/>
            <a:ext cx="1476375" cy="971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 descr="Imagen que contiene persona, interior, mujer, ropa&#10;&#10;Descripción generada con confianza muy alta">
            <a:extLst>
              <a:ext uri="{FF2B5EF4-FFF2-40B4-BE49-F238E27FC236}">
                <a16:creationId xmlns:a16="http://schemas.microsoft.com/office/drawing/2014/main" xmlns="" id="{CE3B0B01-EB44-4E77-AE84-4C04473693B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418888" y="2508948"/>
            <a:ext cx="2934934" cy="3123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BB52B603-6C03-4319-8D70-A1C506488FE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6200000">
            <a:off x="8275994" y="4821031"/>
            <a:ext cx="1062110" cy="301182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8E0B68C-996B-4531-8C1B-C6899012FB1E}"/>
              </a:ext>
            </a:extLst>
          </p:cNvPr>
          <p:cNvSpPr txBox="1"/>
          <p:nvPr/>
        </p:nvSpPr>
        <p:spPr>
          <a:xfrm>
            <a:off x="7175864" y="5645242"/>
            <a:ext cx="3655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</a:rPr>
              <a:t>Alma Helena Rubio</a:t>
            </a:r>
          </a:p>
          <a:p>
            <a:r>
              <a:rPr lang="es-CO" sz="2400" b="1" dirty="0">
                <a:solidFill>
                  <a:srgbClr val="FFFF00"/>
                </a:solidFill>
              </a:rPr>
              <a:t>Líder Talento Humano</a:t>
            </a:r>
          </a:p>
          <a:p>
            <a:r>
              <a:rPr lang="es-CO" sz="2400" b="1" dirty="0">
                <a:solidFill>
                  <a:srgbClr val="FFFF00"/>
                </a:solidFill>
              </a:rPr>
              <a:t>Profesional Especializada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8" y="0"/>
            <a:ext cx="121850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2D1E4530-338B-4E10-8C83-E999FF0399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98859" y="2399661"/>
            <a:ext cx="6737510" cy="3749365"/>
          </a:xfrm>
          <a:prstGeom prst="rect">
            <a:avLst/>
          </a:prstGeom>
        </p:spPr>
      </p:pic>
      <p:pic>
        <p:nvPicPr>
          <p:cNvPr id="7" name="Marcador de contenido 6" descr="Imagen que contiene persona, pose, pared, foto&#10;&#10;Descripción generada con confianza muy alta">
            <a:extLst>
              <a:ext uri="{FF2B5EF4-FFF2-40B4-BE49-F238E27FC236}">
                <a16:creationId xmlns:a16="http://schemas.microsoft.com/office/drawing/2014/main" xmlns="" id="{30EFBCAA-400F-4CC5-A91B-B599314E43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75576" y="2197556"/>
            <a:ext cx="4008769" cy="4008769"/>
          </a:xfrm>
        </p:spPr>
      </p:pic>
    </p:spTree>
  </p:cSld>
  <p:clrMapOvr>
    <a:masterClrMapping/>
  </p:clrMapOvr>
  <p:transition advClick="0" advTm="4000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Marcador de contenido 4" descr="Imagen que contiene persona, de pie, techo, grupo&#10;&#10;Descripción generada con confianza muy alta">
            <a:extLst>
              <a:ext uri="{FF2B5EF4-FFF2-40B4-BE49-F238E27FC236}">
                <a16:creationId xmlns:a16="http://schemas.microsoft.com/office/drawing/2014/main" xmlns="" id="{344FD03D-BDC0-41F0-824E-2F9B0D48D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16591" y="2546251"/>
            <a:ext cx="6907237" cy="3657601"/>
          </a:xfrm>
        </p:spPr>
      </p:pic>
    </p:spTree>
  </p:cSld>
  <p:clrMapOvr>
    <a:masterClrMapping/>
  </p:clrMapOvr>
  <p:transition advClick="0" advTm="4000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2907"/>
            <a:ext cx="12192000" cy="688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Hexágono"/>
          <p:cNvSpPr/>
          <p:nvPr/>
        </p:nvSpPr>
        <p:spPr>
          <a:xfrm>
            <a:off x="6400800" y="3518262"/>
            <a:ext cx="1410789" cy="1105990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Inducción</a:t>
            </a:r>
          </a:p>
        </p:txBody>
      </p:sp>
      <p:sp>
        <p:nvSpPr>
          <p:cNvPr id="6" name="5 Hexágono"/>
          <p:cNvSpPr/>
          <p:nvPr/>
        </p:nvSpPr>
        <p:spPr>
          <a:xfrm>
            <a:off x="10189028" y="4127864"/>
            <a:ext cx="1645922" cy="1162594"/>
          </a:xfrm>
          <a:prstGeom prst="hexagon">
            <a:avLst/>
          </a:prstGeom>
          <a:solidFill>
            <a:srgbClr val="E55A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Re inducción</a:t>
            </a:r>
          </a:p>
        </p:txBody>
      </p:sp>
      <p:sp>
        <p:nvSpPr>
          <p:cNvPr id="7" name="6 Hexágono"/>
          <p:cNvSpPr/>
          <p:nvPr/>
        </p:nvSpPr>
        <p:spPr>
          <a:xfrm>
            <a:off x="7550331" y="2865118"/>
            <a:ext cx="1541417" cy="1201784"/>
          </a:xfrm>
          <a:prstGeom prst="hexagon">
            <a:avLst/>
          </a:prstGeom>
          <a:solidFill>
            <a:srgbClr val="8D73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Encuentro de rectores</a:t>
            </a:r>
          </a:p>
        </p:txBody>
      </p:sp>
      <p:sp>
        <p:nvSpPr>
          <p:cNvPr id="8" name="7 Hexágono"/>
          <p:cNvSpPr/>
          <p:nvPr/>
        </p:nvSpPr>
        <p:spPr>
          <a:xfrm>
            <a:off x="7545977" y="4119154"/>
            <a:ext cx="1493520" cy="1197428"/>
          </a:xfrm>
          <a:prstGeom prst="hexagon">
            <a:avLst/>
          </a:prstGeom>
          <a:solidFill>
            <a:srgbClr val="E11F9C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Día de la mujer</a:t>
            </a:r>
          </a:p>
        </p:txBody>
      </p:sp>
      <p:sp>
        <p:nvSpPr>
          <p:cNvPr id="9" name="8 Hexágono"/>
          <p:cNvSpPr/>
          <p:nvPr/>
        </p:nvSpPr>
        <p:spPr>
          <a:xfrm>
            <a:off x="8830492" y="2155371"/>
            <a:ext cx="1523999" cy="1293223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Juegos del magisterio</a:t>
            </a:r>
          </a:p>
        </p:txBody>
      </p:sp>
      <p:sp>
        <p:nvSpPr>
          <p:cNvPr id="10" name="9 Hexágono"/>
          <p:cNvSpPr/>
          <p:nvPr/>
        </p:nvSpPr>
        <p:spPr>
          <a:xfrm>
            <a:off x="8839199" y="3492136"/>
            <a:ext cx="1550127" cy="132805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Encuentro Folclórico y cultural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D5BEEB57-1F2C-4CDC-9A89-D2390FC9E5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72"/>
          <a:stretch/>
        </p:blipFill>
        <p:spPr>
          <a:xfrm rot="16200000">
            <a:off x="1545483" y="1223265"/>
            <a:ext cx="3754113" cy="5947812"/>
          </a:xfrm>
          <a:prstGeom prst="rect">
            <a:avLst/>
          </a:prstGeom>
        </p:spPr>
      </p:pic>
      <p:sp>
        <p:nvSpPr>
          <p:cNvPr id="11" name="10 Hexágono"/>
          <p:cNvSpPr/>
          <p:nvPr/>
        </p:nvSpPr>
        <p:spPr>
          <a:xfrm>
            <a:off x="10101943" y="2852057"/>
            <a:ext cx="1502228" cy="1197428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Noche de los mejores</a:t>
            </a:r>
          </a:p>
        </p:txBody>
      </p:sp>
      <p:sp>
        <p:nvSpPr>
          <p:cNvPr id="12" name="11 Hexágono"/>
          <p:cNvSpPr/>
          <p:nvPr/>
        </p:nvSpPr>
        <p:spPr>
          <a:xfrm>
            <a:off x="8817429" y="4876800"/>
            <a:ext cx="1676400" cy="1197428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Entrega de Regalos</a:t>
            </a:r>
          </a:p>
        </p:txBody>
      </p:sp>
      <p:pic>
        <p:nvPicPr>
          <p:cNvPr id="15" name="Marcador de contenido 14" descr="Imagen que contiene interior, pared, persona, mesa&#10;&#10;Descripción generada con confianza muy alta">
            <a:extLst>
              <a:ext uri="{FF2B5EF4-FFF2-40B4-BE49-F238E27FC236}">
                <a16:creationId xmlns:a16="http://schemas.microsoft.com/office/drawing/2014/main" xmlns="" id="{D012172C-DC49-424F-84F9-D9BC885BE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73351" y="2320114"/>
            <a:ext cx="2781825" cy="3754114"/>
          </a:xfrm>
        </p:spPr>
      </p:pic>
    </p:spTree>
  </p:cSld>
  <p:clrMapOvr>
    <a:masterClrMapping/>
  </p:clrMapOvr>
  <p:transition advClick="0" advTm="8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856" y="0"/>
            <a:ext cx="121958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E291B0F-8755-436E-951D-4B9562158E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51495" y="2264044"/>
            <a:ext cx="7116439" cy="3782194"/>
          </a:xfrm>
          <a:prstGeom prst="rect">
            <a:avLst/>
          </a:prstGeom>
        </p:spPr>
      </p:pic>
      <p:pic>
        <p:nvPicPr>
          <p:cNvPr id="5" name="Marcador de contenido 4" descr="Imagen que contiene pared, persona, mujer, interior&#10;&#10;Descripción generada con confianza muy alta">
            <a:extLst>
              <a:ext uri="{FF2B5EF4-FFF2-40B4-BE49-F238E27FC236}">
                <a16:creationId xmlns:a16="http://schemas.microsoft.com/office/drawing/2014/main" xmlns="" id="{F914BAF2-B4A3-4DAB-8047-B62397A610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11"/>
          <a:stretch/>
        </p:blipFill>
        <p:spPr>
          <a:xfrm>
            <a:off x="4550108" y="2264044"/>
            <a:ext cx="2957494" cy="3782194"/>
          </a:xfrm>
        </p:spPr>
      </p:pic>
    </p:spTree>
  </p:cSld>
  <p:clrMapOvr>
    <a:masterClrMapping/>
  </p:clrMapOvr>
  <p:transition advClick="0" advTm="4000">
    <p:wipe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>
    <p:cover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7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Marcador de contenido 4" descr="Imagen que contiene persona, interior, techo, de pie&#10;&#10;Descripción generada con confianza muy alta">
            <a:extLst>
              <a:ext uri="{FF2B5EF4-FFF2-40B4-BE49-F238E27FC236}">
                <a16:creationId xmlns:a16="http://schemas.microsoft.com/office/drawing/2014/main" xmlns="" id="{08A42882-124C-4C6C-8072-D919D7760C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02758" y="2326030"/>
            <a:ext cx="5936776" cy="3687159"/>
          </a:xfrm>
        </p:spPr>
      </p:pic>
    </p:spTree>
  </p:cSld>
  <p:clrMapOvr>
    <a:masterClrMapping/>
  </p:clrMapOvr>
  <p:transition advClick="0" advTm="4000">
    <p:zoom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98854"/>
            <a:ext cx="12192000" cy="686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Explosión 1"/>
          <p:cNvSpPr/>
          <p:nvPr/>
        </p:nvSpPr>
        <p:spPr>
          <a:xfrm>
            <a:off x="7524206" y="1872343"/>
            <a:ext cx="2856411" cy="1254035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PETICIONES</a:t>
            </a:r>
          </a:p>
        </p:txBody>
      </p:sp>
      <p:sp>
        <p:nvSpPr>
          <p:cNvPr id="10" name="9 Explosión 1"/>
          <p:cNvSpPr/>
          <p:nvPr/>
        </p:nvSpPr>
        <p:spPr>
          <a:xfrm>
            <a:off x="9318171" y="2751908"/>
            <a:ext cx="2734491" cy="1166949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QUEJAS</a:t>
            </a:r>
          </a:p>
        </p:txBody>
      </p:sp>
      <p:sp>
        <p:nvSpPr>
          <p:cNvPr id="12" name="11 Explosión 1"/>
          <p:cNvSpPr/>
          <p:nvPr/>
        </p:nvSpPr>
        <p:spPr>
          <a:xfrm>
            <a:off x="8464731" y="3675019"/>
            <a:ext cx="2656115" cy="1288867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RECLAMOS</a:t>
            </a:r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6224" y="5129213"/>
            <a:ext cx="4152900" cy="1476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21DD6152-4BD8-4CCC-BF38-F635208CC133}"/>
              </a:ext>
            </a:extLst>
          </p:cNvPr>
          <p:cNvSpPr txBox="1"/>
          <p:nvPr/>
        </p:nvSpPr>
        <p:spPr>
          <a:xfrm>
            <a:off x="1593668" y="6341761"/>
            <a:ext cx="477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chemeClr val="bg1"/>
                </a:solidFill>
              </a:rPr>
              <a:t>ATENCIÓN AL CIUDADANO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37DA4E3C-C4A0-4050-AEB3-B6EA641F80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5933" y="1785752"/>
            <a:ext cx="6290938" cy="3343462"/>
          </a:xfrm>
          <a:prstGeom prst="rect">
            <a:avLst/>
          </a:prstGeom>
        </p:spPr>
      </p:pic>
      <p:pic>
        <p:nvPicPr>
          <p:cNvPr id="11" name="Marcador de contenido 10" descr="Imagen que contiene persona, pared, hombre, suelo&#10;&#10;Descripción generada con confianza muy alta">
            <a:extLst>
              <a:ext uri="{FF2B5EF4-FFF2-40B4-BE49-F238E27FC236}">
                <a16:creationId xmlns:a16="http://schemas.microsoft.com/office/drawing/2014/main" xmlns="" id="{95F046DB-816C-497D-81A5-66F63387C0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41981" y="1690688"/>
            <a:ext cx="3817067" cy="4351338"/>
          </a:xfrm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-13064"/>
            <a:ext cx="12192000" cy="687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3649661"/>
      </p:ext>
    </p:extLst>
  </p:cSld>
  <p:clrMapOvr>
    <a:masterClrMapping/>
  </p:clrMapOvr>
  <p:transition advClick="0" advTm="5000">
    <p:wheel spokes="3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9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28575"/>
            <a:ext cx="1221105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90678" y="1428206"/>
            <a:ext cx="2031310" cy="195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Hexágono"/>
          <p:cNvSpPr/>
          <p:nvPr/>
        </p:nvSpPr>
        <p:spPr>
          <a:xfrm>
            <a:off x="4572001" y="2656114"/>
            <a:ext cx="1637211" cy="1428206"/>
          </a:xfrm>
          <a:prstGeom prst="hex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Necesidades de la Comunidad Educativa</a:t>
            </a:r>
          </a:p>
        </p:txBody>
      </p:sp>
      <p:sp>
        <p:nvSpPr>
          <p:cNvPr id="8" name="7 Hexágono"/>
          <p:cNvSpPr/>
          <p:nvPr/>
        </p:nvSpPr>
        <p:spPr>
          <a:xfrm>
            <a:off x="4567646" y="4158343"/>
            <a:ext cx="1637211" cy="1428206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Estudios Previos</a:t>
            </a:r>
          </a:p>
        </p:txBody>
      </p:sp>
      <p:sp>
        <p:nvSpPr>
          <p:cNvPr id="9" name="8 Hexágono"/>
          <p:cNvSpPr/>
          <p:nvPr/>
        </p:nvSpPr>
        <p:spPr>
          <a:xfrm>
            <a:off x="3200401" y="4963885"/>
            <a:ext cx="1637211" cy="1428206"/>
          </a:xfrm>
          <a:prstGeom prst="hexagon">
            <a:avLst/>
          </a:prstGeom>
          <a:solidFill>
            <a:srgbClr val="8D73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Mínimas cuantías</a:t>
            </a:r>
          </a:p>
        </p:txBody>
      </p:sp>
      <p:sp>
        <p:nvSpPr>
          <p:cNvPr id="10" name="9 Hexágono"/>
          <p:cNvSpPr/>
          <p:nvPr/>
        </p:nvSpPr>
        <p:spPr>
          <a:xfrm>
            <a:off x="1850572" y="4158342"/>
            <a:ext cx="1637211" cy="1428206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Procesos de selección abreviada</a:t>
            </a:r>
          </a:p>
        </p:txBody>
      </p:sp>
      <p:sp>
        <p:nvSpPr>
          <p:cNvPr id="11" name="10 Hexágono"/>
          <p:cNvSpPr/>
          <p:nvPr/>
        </p:nvSpPr>
        <p:spPr>
          <a:xfrm>
            <a:off x="1872343" y="2634343"/>
            <a:ext cx="1637211" cy="1428206"/>
          </a:xfrm>
          <a:prstGeom prst="hexagon">
            <a:avLst/>
          </a:prstGeom>
          <a:solidFill>
            <a:srgbClr val="E55A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Pago de Servicios públicos</a:t>
            </a:r>
          </a:p>
        </p:txBody>
      </p:sp>
      <p:sp>
        <p:nvSpPr>
          <p:cNvPr id="12" name="11 Hexágono"/>
          <p:cNvSpPr/>
          <p:nvPr/>
        </p:nvSpPr>
        <p:spPr>
          <a:xfrm>
            <a:off x="3222173" y="3396342"/>
            <a:ext cx="1637211" cy="1428206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Apoyo a los procesos de contratación</a:t>
            </a:r>
          </a:p>
        </p:txBody>
      </p:sp>
    </p:spTree>
  </p:cSld>
  <p:clrMapOvr>
    <a:masterClrMapping/>
  </p:clrMapOvr>
  <p:transition advClick="0" advTm="7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Explosión 2"/>
          <p:cNvSpPr/>
          <p:nvPr/>
        </p:nvSpPr>
        <p:spPr>
          <a:xfrm>
            <a:off x="5829300" y="1730829"/>
            <a:ext cx="4163786" cy="1845128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Presupuesto</a:t>
            </a:r>
          </a:p>
        </p:txBody>
      </p:sp>
      <p:sp>
        <p:nvSpPr>
          <p:cNvPr id="7" name="6 Explosión 2"/>
          <p:cNvSpPr/>
          <p:nvPr/>
        </p:nvSpPr>
        <p:spPr>
          <a:xfrm>
            <a:off x="6165433" y="3991821"/>
            <a:ext cx="4163786" cy="1845128"/>
          </a:xfrm>
          <a:prstGeom prst="irregularSeal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Fondo de Servicios Educativos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83B12AD0-13E1-4A31-930C-FF520AE21F66}"/>
              </a:ext>
            </a:extLst>
          </p:cNvPr>
          <p:cNvSpPr txBox="1"/>
          <p:nvPr/>
        </p:nvSpPr>
        <p:spPr>
          <a:xfrm>
            <a:off x="7219666" y="6176963"/>
            <a:ext cx="34801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GESTIÓN FINANCIERA</a:t>
            </a:r>
          </a:p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C295AB41-310B-4C6C-9F38-E8B47CAFF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269" y="1537209"/>
            <a:ext cx="4071031" cy="4299740"/>
          </a:xfrm>
          <a:prstGeom prst="rect">
            <a:avLst/>
          </a:prstGeom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>
    <p:strips dir="r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179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7000">
    <p:plu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7000">
    <p:pull dir="l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6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2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7000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7000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8645298"/>
      </p:ext>
    </p:extLst>
  </p:cSld>
  <p:clrMapOvr>
    <a:masterClrMapping/>
  </p:clrMapOvr>
  <p:transition advClick="0" advTm="8000"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576949"/>
      </p:ext>
    </p:extLst>
  </p:cSld>
  <p:clrMapOvr>
    <a:masterClrMapping/>
  </p:clrMapOvr>
  <p:transition advClick="0" advTm="7000"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8265336"/>
      </p:ext>
    </p:extLst>
  </p:cSld>
  <p:clrMapOvr>
    <a:masterClrMapping/>
  </p:clrMapOvr>
  <p:transition advClick="0" advTm="8000"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950" y="2916147"/>
            <a:ext cx="5657850" cy="7905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3615531"/>
            <a:ext cx="5619750" cy="7715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4406106"/>
            <a:ext cx="5686425" cy="7143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8337" y="5087121"/>
            <a:ext cx="5619750" cy="7429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2149" y="5830071"/>
            <a:ext cx="5629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1681269"/>
      </p:ext>
    </p:extLst>
  </p:cSld>
  <p:clrMapOvr>
    <a:masterClrMapping/>
  </p:clrMapOvr>
  <p:transition spd="med" advTm="7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13062"/>
            <a:ext cx="12192000" cy="684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1350318"/>
      </p:ext>
    </p:extLst>
  </p:cSld>
  <p:clrMapOvr>
    <a:masterClrMapping/>
  </p:clrMapOvr>
  <p:transition advClick="0" advTm="6000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5248104"/>
      </p:ext>
    </p:extLst>
  </p:cSld>
  <p:clrMapOvr>
    <a:masterClrMapping/>
  </p:clrMapOvr>
  <p:transition advClick="0" advTm="10000">
    <p:pull dir="ld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153</Words>
  <Application>Microsoft Office PowerPoint</Application>
  <PresentationFormat>Personalizado</PresentationFormat>
  <Paragraphs>57</Paragraphs>
  <Slides>38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jairo garcia</dc:creator>
  <cp:lastModifiedBy>ADRIANA</cp:lastModifiedBy>
  <cp:revision>72</cp:revision>
  <dcterms:created xsi:type="dcterms:W3CDTF">2017-05-11T13:24:53Z</dcterms:created>
  <dcterms:modified xsi:type="dcterms:W3CDTF">2017-07-11T19:53:09Z</dcterms:modified>
</cp:coreProperties>
</file>